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Gelasio" panose="020B0604020202020204" charset="0"/>
      <p:regular r:id="rId14"/>
    </p:embeddedFont>
    <p:embeddedFont>
      <p:font typeface="Lato" panose="020F0502020204030203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24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1:40:3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4101 394 24575,'-826'-143'0,"587"100"0,186 34 0,0 3 0,-97-3 0,-739 11 0,525 23 0,224-11 0,-330-2 0,430-12 0,28 1 0,-1 0 0,1 0 0,-22 6 0,-2 0 0,-261 41 0,277-44 0,-25 9 0,-6 0 0,32-9 0,-241 42 0,256-45 0,14-1 0,21 0 0,-29 0 0,167-1 0,527 1 0,-497 7-268,0 7 1,199 37-1,-149-3 198,-19-2 7,-228-46 65,8 2 134,0 0 1,0-1 0,0 0-1,1 0 1,16-1-1,-61-3-21,-394-11-209,-1 14-1031,346 0 806,-762 41-2383,644-18 2309,-64 6 22,255-28 746,8-1-124,4 0-47,12-3 104,126-28 1505,-2 0-1237,54-4-1124,504-38-1460,8 54 996,-420 22 815,-263-2 157,-19 0 80,-13-1 124,-110 2 1480,-329 32-735,2 32-1243,418-62 131,-311 54-1256,-228 32-1526,552-87 2900,-27 3 755,-63 2 1,92-10 934,33-6-383,118-37 744,7-6-1068,57-16-582,56-16-1056,446-128-1516,9 31-403,-537 145 1676,23 5-852,-189 28 2097,-1 2 0,1-1 0,0 1 0,0 0 0,0 0 0,-1 1 0,1-1 0,0 2 0,13 2 0,-12-2 207,1 0 0,0-1 0,0 0 1,16 0-1,4 0 134,11 1-79,-1 2 1,0 1-1,0 2 1,0 2 0,46 14-1,-79-21-524,0 1 0,0 0 0,-1 0 0,1 0 0,5 4 0,-11-6 0,0 0 0,0-1 0,0 1 0,0 0 0,-1-1 0,1 1 0,0 0 0,0 0 0,-1 0 0,1 0 0,0 0 0,-1-1 0,1 1 0,-1 0 0,0 0 0,1 0 0,-1 0 0,0 0 0,0 0 0,0 0 0,1 0 0,-1 0 0,-1 0 0,1 0 0,0 0 0,0 0 0,0 0 0,-1 0 0,1 0 0,0 0 0,-1 0 0,1 0 0,-1 0 0,1 0 0,-1 0 0,0 0 0,-1 1 0,0 0 0,0 0 0,-1 0 0,1 0 0,-1 0 0,1-1 0,-1 1 0,0-1 0,0 1 0,-4 1 0,-32 8 0,-16 1 6,-2-3-1,-84 6 1,-118-5-538,231-10 375,-508 0 22,536 0 119,-26-2 172,26 2-144,-1 0 0,1 0-1,0 0 1,0 0 0,-1 0 0,1 0 0,0 0 0,0 0 0,-1-1 0,1 1 0,0 0 0,0 0 0,-1 0 0,1 0 0,0 0 0,0 0 0,0-1 0,-1 1 0,1 0 0,0 0 0,0 0 0,0 0 0,0-1 0,0 1 0,0 0 0,-1 0 0,1 0 0,0-1 0,0 0 7,1 1-1,-1-1 1,1 1 0,-1-1 0,0 1 0,1-1 0,-1 1 0,1-1-1,-1 1 1,1-1 0,-1 1 0,1 0 0,0-1 0,-1 1 0,1 0-1,0-1 1,6-2-19,-1 0 0,1 1 0,0 0 0,-1 0 0,1 0 0,0 1 0,8-1 0,55-3 0,-52 4 0,371 8-17,-279-3-111,511 30-1444,-8 42 556,-364-27 954,-247-48 58,4 0 77,0 0 0,1 1 1,-1-1-1,0 1 0,0 0 0,-1 1 0,1-1 0,7 5 1,-13-7-47,1 1 1,-1-1-1,1 1 1,0-1 0,-1 0-1,1 1 1,-1-1-1,1 1 1,-1-1 0,0 1-1,1-1 1,-1 1-1,0-1 1,1 1-1,-1-1 1,0 1 0,0 0-1,1-1 1,-1 1-1,0-1 1,0 1 0,0 0-1,0-1 1,0 1-1,0-1 1,0 1-1,0 0 1,-1-1 0,1 1-1,0-1 1,0 1-1,0-1 1,-1 1 0,1 0-1,0-1 1,-1 1-1,1-1 1,-1 1-1,1-1 1,0 1 0,-1-1-1,0 0 1,1 1-1,-1-1 1,0 1-1,-3 1 88,0 0-1,1 0 1,-1 0-1,0-1 0,0 1 1,-5 0-1,-11 3-103,0-2 0,-1 0 0,1-1 0,-1-1 0,-22 0 0,26-1-6,-98-2-98,-143-16 0,-113-31-1290,318 41 1108,-401-51-120,-3 25 418,-135 35-1197,570 0 1145,15-1 27,1 0 1,-1 0-1,1 1 1,-1 0-1,1 0 1,-10 3-1,15-3 22,5 1 124,24 2 1028,32 1 0,5 0-518,-47-3-527,-8-1-102,-1 0 0,1 0 0,0 1 0,-1 0 0,14 5 0,-20-6-26,-1 0 1,0 0 0,0 0-1,0 0 1,0 1 0,0-1-1,0 0 1,0 1 0,-1-1-1,1 1 1,-1 0 0,1 0 0,-1-1-1,0 1 1,1 0 0,-1 0-1,0 0 1,-1 0 0,1 0-1,0 0 1,-1 0 0,1 0-1,-1 0 1,0 0 0,0 0 0,0 4-1,0 1 1,-1 0 0,0 0 0,0 0 0,0 0 0,-1 0 0,-1 0 0,1 0 0,-1-1 0,-1 1 0,0-1 0,0 1 0,0-1 0,-1 0 0,0 0 0,0-1 0,0 1 0,-1-1 0,-9 6 0,6-4 0,8-1 0,3-6 0,-1 1 0,0 0 0,0-1 0,1 1 0,-1 0 0,0-1 0,1 0 0,-1 1 0,1-1 0,-1 0 0,0 1 0,1-1 0,2 0 0,212 12 5,-101-8-174,204 13-248,452 16-478,-741-32 895,55 2 0,-81-2 33,-1-1 1,1 1-1,0 0 1,-1 0-1,1 0 1,-1 0-1,0 0 1,1 1-1,-1-1 1,0 1-1,4 2 1,0 1 144,-1 1 0,0-1 0,6 8 0,8 7 102,11 8-258,2-3 1,2 0-1,60 33 0,-44-31-24,2-3 0,68 24-1,-116-46 3,19 7 0,-23-9 0,0 1 0,-1-1 0,1 0 0,0 1 0,0-1 0,-1 1 0,1-1 0,0 0 0,-1 1 0,1-1 0,-1 1 0,1 0 0,-1-1 0,1 1 0,-1-1 0,1 1 0,-1 0 0,0-1 0,1 1 0,-1 0 0,0-1 0,0 1 0,1 0 0,-1 0 0,0 0 0,-1-1 0,1 1 0,-1-1 0,1 1 0,0-1 0,-1 1 0,1-1 0,-1 1 0,1-1 0,-1 1 0,1-1 0,-1 0 0,0 1 0,1-1 0,-1 0 0,1 1 0,-1-1 0,0 0 0,0 0 0,1 1 0,-1-1 0,0 0 0,1 0 0,-2 0 0,-20 1 0,8-2 0,0-1 0,-26-5 0,32 5 0,-186-47 7,66 15-178,-1119-214-1937,1078 224 2066,138 20 42,57 3 0,656-6 561,1-28-2189,-100 5 1578,-524 28-212,383-9 3955,-450 11-3693,-131 1 0,111 1 0,0 1 0,0 0 0,-34 9 0,-92 37 0,54-16 0,59-21 0,15-5 0,1 0 0,1 2 0,-33 15 0,53-22 0,0 1 0,0 0 0,0 0 0,0 0 0,1 0 0,-1 1 0,-4 6 0,7-9 0,0 1 0,0-1 0,0 0 0,1 1 0,-1-1 0,1 0 0,-1 1 0,1-1 0,0 1 0,0-1 0,-1 3 0,2-3 0,-1 0 0,0 0 0,0 0 0,1-1 0,-1 1 0,0 0 0,1 0 0,-1-1 0,1 1 0,-1 0 0,1-1 0,0 1 0,-1 0 0,1-1 0,0 1 0,-1 0 0,1-1 0,0 1 0,0-1 0,0 0 0,1 1 0,3 1 0,0 0 0,0-1 0,1 1 0,-1-1 0,0 0 0,11 0 0,36 0 0,-29-2 0,61 0 0,-27 0 0,90 7 0,-137-5 0,1 0 0,-1 1 0,0 0 0,1 1 0,17 6 0,-25-8 0,-1 0 0,0 0 0,1 0 0,-1 1 0,0-1 0,0 1 0,0-1 0,0 1 0,0 0 0,0 0 0,0-1 0,-1 1 0,1 0 0,-1 0 0,0 0 0,1 1 0,-1-1 0,0 0 0,-1 0 0,1 0 0,0 1 0,-1-1 0,1 0 0,-1 1 0,0-1 0,0 0 0,-1 4 0,0-1 0,0 0 0,-1 0 0,0 0 0,0 0 0,0 0 0,-1-1 0,0 1 0,0-1 0,0 1 0,-1-1 0,-7 7 0,-6 4 0,-31 21 0,45-34 0,-34 23 0,-1 0 0,-74 34 0,92-50 0,0-1 0,-1-1 0,-1 0 0,1-1 0,-1-1 0,0-1 0,-1 0 0,-24 0 0,-1-5 0,36 0 0,0 1 0,0 0 0,-22 2 0,-147 33 0,15-3 0,61-17 0,0-5 0,-2-3 0,-158-6 0,212-6 0,0-2 0,-98-24 0,93 18 0,26 7 0,-59-3 0,5 1 0,-493-95-1560,389 54 1364,165 40 191,1 0 1,0-1-1,1-1 0,0-1 0,-29-20 1,40 24 31,9 6 74,0 1-1,0-1 1,0 0 0,0 0-1,0-1 1,1 1-1,-1 0 1,-2-4 0,6 5-54,0 1 1,-1 0-1,1-1 0,0 1 1,0 0-1,0 0 1,0-1-1,-1 1 1,1 0-1,0 0 1,0 0-1,0 0 0,0 0 1,0 0-1,-1 0 1,3 0-1,-3 0-22,977 5-1820,53-59-1045,-794 27 1916,-31 4 1850,-164 20 625,0 2 0,68 5 0,-108-4-1551,1 0 0,-1 0 0,1 0 0,-1 0 0,0 1 0,1-1 0,-1 0 0,1 1 0,-1-1 0,0 1 0,3 1 0,-4-2 0,0 0 0,0 0 0,0 0 0,0 0 0,0 0 0,0 0 0,0 0 0,0 0 0,0 0 0,0 1 0,0-1 0,0 0 0,0 0 0,0 0 0,0 0 0,0 0 0,0 0 0,0 0 0,0 0 0,0 0 0,0 0 0,0 1 0,0-1 0,0 0 0,0 0 0,0 0 0,-1 0 0,1 0 0,0 0 0,0 0 0,0 0 0,0 0 0,0 0 0,0 0 0,0 0 0,0 0 0,0 1 0,0-1 0,0 0 0,-1 0 0,1 0 0,0 0 0,0 0 0,0 0 0,0 0 0,0 0 0,-14 2 0,-181 2 0,124-5 0,-1934 1 0,1991 0 0,-69 0 0,-131 13 0,203-11 0,0 0 0,0 1 0,1 0 0,-13 5 0,-27 9 0,-258 48 0,105-35 0,194-29 0,1 0 0,-1-1 0,0 0 0,-16-2 0,24 2 0,0 0 0,0 0 0,0 0 0,-1 0 0,1-1 0,0 1 0,0 0 0,0-1 0,0 1 0,0-1 0,0 1 0,0-1 0,0 1 0,0-1 0,0 0 0,0 1 0,0-1 0,0 0 0,0 0 0,1 0 0,-1 1 0,0-1 0,1 0 0,-1 0 0,1 0 0,-1 0 0,1 0 0,-1 0 0,1 0 0,0 0 0,0 0 0,0 0 0,-1 0 0,1 0 0,0 0 0,1 0 0,-1 0 0,0 0 0,0 0 0,0 0 0,1 0 0,-1 0 0,1-1 0,1-2 0,0 0 0,1 0 0,-1 0 0,1 0 0,0 1 0,0-1 0,0 1 0,1 0 0,-1 0 0,1 0 0,0 0 0,0 0 0,5-2 0,5-2 0,1-1 0,28-9 0,16-2 0,2 2 0,0 3 0,118-16 0,-78 21 0,172 1 0,-267 9 0,3-2 0,1 2 0,0-1 0,0 1 0,12 3 0,-19-3 0,-1-1 0,0 1 0,0 0 0,-1-1 0,1 1 0,0 0 0,0 0 0,0 0 0,-1 0 0,1 0 0,0 0 0,-1 0 0,1 1 0,-1-1 0,0 0 0,1 1 0,-1-1 0,0 1 0,0-1 0,0 1 0,0 0 0,-1-1 0,1 1 0,0 0 0,-1-1 0,1 3 0,-1-3 0,0 0 0,0 0 0,0 0 0,0 0 0,0 0 0,0 0 0,0 0 0,-1 0 0,1 0 0,0 0 0,-1 0 0,1 0 0,-1 0 0,1-1 0,-1 1 0,0 0 0,1 0 0,-1 0 0,0-1 0,0 1 0,1 0 0,-1 0 0,0-1 0,0 1 0,0-1 0,0 1 0,0-1 0,0 1 0,0-1 0,0 1 0,-2-1 0,-4 2 0,0 0 0,0-1 0,0 0 0,-8 1 0,-4 0 0,-172 20 0,52-9 0,-229 22 0,362-35 0,-169 19 0,93-8 0,-112 1 0,165-11 0,1 0 0,-42 6 0,30 0 0,0-2 0,-58 0 0,95-5 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2:03:46.4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4101 470 24575,'-826'-171'0,"587"120"0,186 41 0,0 2 0,-97-2 0,-739 12 0,525 28 0,224-14 0,-330-1 0,430-15 0,28 1 0,-1 0 0,1 1 0,-22 5 0,-2 1 0,-261 51 0,277-55 0,-25 11 0,-6 1 0,32-11 0,-241 49 0,256-53 0,14 0 0,21-1 0,-29 0 0,167-2 0,527 3 0,-497 7-268,0 9 1,199 43-1,-149-2 198,-19-4 7,-228-54 65,8 3 134,0-1 1,0 0 0,0-1-1,1-1 1,16 0-1,-61-3-21,-394-14-209,-1 17-1031,346 1 806,-762 47-2383,644-20 2309,-64 7 22,255-34 746,8-1-124,4 0-47,12-3 104,126-35 1505,-2 1-1237,54-5-1124,504-44-1460,8 62 996,-420 28 815,-263-3 157,-19 0 80,-13 0 124,-110 1 1480,-329 39-735,2 37-1243,418-73 131,-311 64-1256,-228 39-1526,552-105 2900,-27 4 755,-63 2 1,92-11 934,33-7-383,118-45 744,7-6-1068,57-21-582,56-17-1056,446-155-1516,9 40-403,-537 171 1676,23 5-852,-189 36 2097,-1 0 0,1 0 0,0 1 0,0 0 0,0 0 0,-1 1 0,1 0 0,0 0 0,13 5 0,-12-4 207,1 0 0,0 0 0,0-1 1,16 0-1,4 0 134,11 2-79,-1 1 1,0 3-1,0 1 1,0 2 0,46 18-1,-79-25-524,0 0 0,0 0 0,-1 1 0,1 0 0,5 4 0,-11-7 0,0 0 0,0-1 0,0 1 0,0 0 0,-1 0 0,1 0 0,0 0 0,0 0 0,-1 0 0,1 0 0,0 0 0,-1 0 0,1 0 0,-1 0 0,0 1 0,1-1 0,-1 0 0,0 0 0,0 0 0,0 1 0,1-1 0,-1 0 0,-1 0 0,1 0 0,0 1 0,0-1 0,0 0 0,-1 0 0,1 0 0,0 1 0,-1-1 0,1 0 0,-1 0 0,1 0 0,-1 0 0,0 0 0,-1 2 0,0-1 0,0 1 0,-1-1 0,1 0 0,-1 0 0,1 0 0,-1 0 0,0 0 0,0 0 0,-4 1 0,-32 10 0,-16 1 6,-2-2-1,-84 5 1,-118-5-538,231-12 375,-508 0 22,536 0 119,-26-2 172,26 2-144,-1 0 0,1 0-1,0 0 1,0 0 0,-1 0 0,1 0 0,0-1 0,0 1 0,-1 0 0,1 0 0,0 0 0,0 0 0,-1 0 0,1 0 0,0-1 0,0 1 0,0 0 0,-1 0 0,1 0 0,0-1 0,0 1 0,0 0 0,0 0 0,0-1 0,0 1 0,-1 0 0,1 0 0,0-1 0,0 0 7,1 1-1,-1-1 1,1 0 0,-1 1 0,0-1 0,1 1 0,-1-1 0,1 0-1,-1 1 1,1-1 0,-1 1 0,1-1 0,0 1 0,-1 0 0,1-1-1,0 1 1,6-4-19,-1 1 0,1 0 0,0 0 0,-1 1 0,1 0 0,0 0 0,8 0 0,55-4 0,-52 5 0,371 9-17,-279-2-111,511 34-1444,-8 50 556,-364-31 954,-247-58 58,4 0 77,0 1 0,1-1 1,-1 1-1,0 1 0,0-1 0,-1 1 0,1 0 0,7 5 1,-13-7-47,1-1 1,-1 0-1,1 1 1,0-1 0,-1 1-1,1-1 1,-1 1-1,1-1 1,-1 1 0,0 0-1,1-1 1,-1 1-1,0 0 1,1-1-1,-1 1 1,0 0 0,0-1-1,1 1 1,-1 0-1,0-1 1,0 1 0,0 0-1,0 0 1,0-1-1,0 1 1,0 0-1,0-1 1,-1 1 0,1 0-1,0 0 1,0-1-1,0 1 1,-1 0 0,1-1-1,0 1 1,-1-1-1,1 1 1,-1 0-1,1-1 1,0 1 0,-1-1-1,0 1 1,1-1-1,-1 1 1,0 0-1,-3 1 88,0 1-1,1-1 1,-1 0-1,0 0 0,0 0 1,-5 1-1,-11 2-103,0-1 0,-1-1 0,1 0 0,-1-2 0,-22 0 0,26-1-6,-98-2-98,-143-20 0,-113-36-1290,318 48 1108,-401-60-120,-3 29 418,-135 42-1197,570 1 1145,15-3 27,1 2 1,-1-1-1,1 1 1,-1 0-1,1 0 1,-10 4-1,15-3 22,5-1 124,24 4 1028,32 1 0,5 0-518,-47-3-527,-8-2-102,-1 0 0,1 1 0,0 0 0,-1 0 0,14 6 0,-20-7-26,-1 1 1,0-1 0,0 0-1,0 1 1,0-1 0,0 1-1,0 0 1,0-1 0,-1 1-1,1 0 1,-1 0 0,1 0 0,-1 0-1,0 1 1,1-1 0,-1 0-1,0 1 1,-1-1 0,1 0-1,0 1 1,-1-1 0,1 1-1,-1-1 1,0 1 0,0-1 0,0 5-1,0 1 1,-1 1 0,0-1 0,0 1 0,0-1 0,-1 0 0,-1 0 0,1 0 0,-1 0 0,-1 0 0,0 0 0,0-1 0,0 1 0,-1-1 0,0 0 0,0-1 0,0 1 0,-1-1 0,-9 7 0,6-4 0,8-3 0,3-5 0,-1 0 0,0 0 0,0 0 0,1-1 0,-1 1 0,0 0 0,1-1 0,-1 1 0,1-1 0,-1 0 0,0 0 0,1 1 0,2-1 0,212 14 5,-101-9-174,204 15-248,452 20-478,-741-39 895,55 3 0,-81-4 33,-1 1 1,1 0-1,0 0 1,-1 0-1,1 0 1,-1 1-1,0-1 1,1 1-1,-1 0 1,0 0-1,4 3 1,0 1 144,-1 0 0,0 1 0,6 8 0,8 9 102,11 9-258,2-2 1,2-2-1,60 40 0,-44-37-24,2-3 0,68 28-1,-116-55 3,19 9 0,-23-10 0,0-1 0,-1 0 0,1 1 0,0-1 0,0 1 0,-1-1 0,1 1 0,0-1 0,-1 1 0,1 0 0,-1-1 0,1 1 0,-1 0 0,1-1 0,-1 1 0,1 0 0,-1-1 0,0 1 0,1 0 0,-1 0 0,0 0 0,0-1 0,1 1 0,-1 1 0,0-1 0,-1-1 0,1 1 0,-1 0 0,1-1 0,0 1 0,-1-1 0,1 1 0,-1 0 0,1-1 0,-1 1 0,1-1 0,-1 0 0,0 1 0,1-1 0,-1 1 0,1-1 0,-1 0 0,0 1 0,0-1 0,1 0 0,-1 0 0,0 0 0,1 1 0,-2-1 0,-20 1 0,8-2 0,0-1 0,-26-8 0,32 8 0,-186-56 7,66 17-178,-1119-254-1937,1078 267 2066,138 22 42,57 5 0,656-8 561,1-31-2189,-100 4 1578,-524 33-212,383-10 3955,-450 13-3693,-131 1 0,111 1 0,0 2 0,0 0 0,-34 11 0,-92 42 0,54-18 0,59-24 0,15-7 0,1 1 0,1 1 0,-33 19 0,53-26 0,0 0 0,0 1 0,0-1 0,0 1 0,1 0 0,-1 0 0,-4 8 0,7-10 0,0-1 0,0 1 0,0-1 0,1 1 0,-1 0 0,1-1 0,-1 1 0,1 0 0,0-1 0,0 1 0,-1 3 0,2-4 0,-1 0 0,0 0 0,0 0 0,1 0 0,-1 0 0,0 0 0,1 0 0,-1 0 0,1-1 0,-1 1 0,1 0 0,0 0 0,-1 0 0,1-1 0,0 1 0,-1 0 0,1-1 0,0 1 0,0-1 0,0 1 0,1 0 0,3 1 0,0 0 0,0 0 0,1 0 0,-1-1 0,0 0 0,11 1 0,36-2 0,-29 0 0,61-2 0,-27 1 0,90 8 0,-137-6 0,1 1 0,-1 0 0,0 0 0,1 1 0,17 9 0,-25-11 0,-1 0 0,0 1 0,1-1 0,-1 1 0,0-1 0,0 1 0,0 0 0,0 0 0,0 0 0,0 0 0,0 0 0,-1 1 0,1-1 0,-1 1 0,0-1 0,1 1 0,-1-1 0,0 1 0,-1-1 0,1 1 0,0 0 0,-1 0 0,1-1 0,-1 1 0,0 0 0,0 0 0,-1 3 0,0 0 0,0 0 0,-1 0 0,0 0 0,0 0 0,0 0 0,-1-1 0,0 1 0,0-1 0,0 0 0,-1 0 0,-7 9 0,-6 4 0,-31 24 0,45-39 0,-34 27 0,-1-1 0,-74 41 0,92-59 0,0-1 0,-1-1 0,-1-1 0,1-1 0,-1-1 0,0-1 0,-1-1 0,-24 1 0,-1-6 0,36 0 0,0 1 0,0 0 0,-22 3 0,-147 38 0,15-3 0,61-21 0,0-4 0,-2-4 0,-158-9 0,212-6 0,0-2 0,-98-29 0,93 21 0,26 10 0,-59-5 0,5 2 0,-493-114-1560,389 64 1364,165 49 191,1-1 1,0-2-1,1 0 0,0-1 0,-29-24 1,40 28 31,9 8 74,0 0-1,0 0 1,0 0 0,0-1-1,0 1 1,1-1-1,-1 0 1,-2-4 0,6 6-54,0 1 1,-1 0-1,1-1 0,0 1 1,0 0-1,0-1 1,0 1-1,-1 0 1,1 0-1,0 0 1,0 0-1,0 0 0,0 0 1,0 0-1,-1 0 1,3 0-1,-3 0-22,977 6-1820,53-71-1045,-794 34 1916,-31 3 1850,-164 24 625,0 3 0,68 5 0,-108-4-1551,1 1 0,-1-1 0,1 0 0,-1 0 0,0 1 0,1-1 0,-1 0 0,1 1 0,-1-1 0,0 1 0,3 1 0,-4-2 0,0 0 0,0 0 0,0 1 0,0-1 0,0 0 0,0 0 0,0 0 0,0 0 0,0 0 0,0 0 0,0 0 0,0 0 0,0 1 0,0-1 0,0 0 0,0 0 0,0 0 0,0 0 0,0 0 0,0 0 0,0 0 0,0 0 0,0 1 0,0-1 0,0 0 0,0 0 0,-1 0 0,1 0 0,0 0 0,0 0 0,0 0 0,0 0 0,0 0 0,0 0 0,0 0 0,0 1 0,0-1 0,0 0 0,0 0 0,-1 0 0,1 0 0,0 0 0,0 0 0,0 0 0,0 0 0,0 0 0,-14 3 0,-181 1 0,124-4 0,-1934-1 0,1991 1 0,-69 0 0,-131 15 0,203-12 0,0-1 0,0 2 0,1-1 0,-13 8 0,-27 8 0,-258 59 0,105-42 0,194-35 0,1 0 0,-1-1 0,0 0 0,-16-2 0,24 2 0,0 0 0,0 0 0,0-1 0,-1 1 0,1 0 0,0-1 0,0 1 0,0-1 0,0 1 0,0-1 0,0 1 0,0-1 0,0 0 0,0 1 0,0-1 0,0 0 0,0 0 0,0 0 0,0 0 0,1 0 0,-1 0 0,0 0 0,1 0 0,-1 0 0,1 0 0,-1 0 0,1 0 0,-1 0 0,1-1 0,0 1 0,0 0 0,0 0 0,-1 0 0,1-1 0,0 1 0,1 0 0,-1 0 0,0-1 0,0 1 0,0 0 0,1 0 0,-1 0 0,1-2 0,1-2 0,0 1 0,1-1 0,-1 0 0,1 1 0,0 0 0,0 0 0,0 0 0,1 0 0,-1 0 0,1 0 0,0 1 0,0 0 0,5-3 0,5-3 0,1 0 0,28-11 0,16-3 0,2 3 0,0 3 0,118-19 0,-78 25 0,172 2 0,-267 9 0,3 0 0,1 1 0,0 0 0,0 0 0,12 3 0,-19-3 0,-1 0 0,0-1 0,0 1 0,-1 0 0,1 0 0,0 0 0,0 0 0,0 0 0,-1 0 0,1 1 0,0-1 0,-1 1 0,1-1 0,-1 1 0,0-1 0,1 1 0,-1 0 0,0 0 0,0 0 0,0-1 0,0 1 0,-1 0 0,1 0 0,0 0 0,-1 1 0,1 1 0,-1-3 0,0 0 0,0 0 0,0 1 0,0-1 0,0 0 0,0 0 0,0 0 0,-1 0 0,1 1 0,0-1 0,-1 0 0,1 0 0,-1 0 0,1 0 0,-1 0 0,0 0 0,1 0 0,-1 0 0,0 0 0,0 0 0,1-1 0,-1 1 0,0 0 0,0 0 0,0-1 0,0 1 0,0 0 0,0-1 0,0 1 0,0-1 0,-2 1 0,-4 1 0,0 0 0,0 0 0,0-1 0,-8 1 0,-4 0 0,-172 24 0,52-10 0,-229 25 0,362-40 0,-169 22 0,93-11 0,-112 3 0,165-14 0,1 0 0,-42 8 0,30-1 0,0-3 0,-58 2 0,95-7 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1:40:43.1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4101 470 24575,'-826'-171'0,"587"120"0,186 41 0,0 2 0,-97-2 0,-739 12 0,525 28 0,224-14 0,-330-1 0,430-15 0,28 1 0,-1 0 0,1 1 0,-22 5 0,-2 1 0,-261 51 0,277-55 0,-25 11 0,-6 1 0,32-11 0,-241 49 0,256-53 0,14 0 0,21-1 0,-29 0 0,167-2 0,527 3 0,-497 7-268,0 9 1,199 43-1,-149-2 198,-19-4 7,-228-54 65,8 3 134,0-1 1,0 0 0,0-1-1,1-1 1,16 0-1,-61-3-21,-394-14-209,-1 17-1031,346 1 806,-762 47-2383,644-20 2309,-64 7 22,255-34 746,8-1-124,4 0-47,12-3 104,126-35 1505,-2 1-1237,54-5-1124,504-44-1460,8 62 996,-420 28 815,-263-3 157,-19 0 80,-13 0 124,-110 1 1480,-329 39-735,2 37-1243,418-73 131,-311 64-1256,-228 39-1526,552-105 2900,-27 4 755,-63 2 1,92-11 934,33-7-383,118-45 744,7-6-1068,57-21-582,56-17-1056,446-155-1516,9 40-403,-537 171 1676,23 5-852,-189 36 2097,-1 0 0,1 0 0,0 1 0,0 0 0,0 0 0,-1 1 0,1 0 0,0 0 0,13 5 0,-12-4 207,1 0 0,0 0 0,0-1 1,16 0-1,4 0 134,11 2-79,-1 1 1,0 3-1,0 1 1,0 2 0,46 18-1,-79-25-524,0 0 0,0 0 0,-1 1 0,1 0 0,5 4 0,-11-7 0,0 0 0,0-1 0,0 1 0,0 0 0,-1 0 0,1 0 0,0 0 0,0 0 0,-1 0 0,1 0 0,0 0 0,-1 0 0,1 0 0,-1 0 0,0 1 0,1-1 0,-1 0 0,0 0 0,0 0 0,0 1 0,1-1 0,-1 0 0,-1 0 0,1 0 0,0 1 0,0-1 0,0 0 0,-1 0 0,1 0 0,0 1 0,-1-1 0,1 0 0,-1 0 0,1 0 0,-1 0 0,0 0 0,-1 2 0,0-1 0,0 1 0,-1-1 0,1 0 0,-1 0 0,1 0 0,-1 0 0,0 0 0,0 0 0,-4 1 0,-32 10 0,-16 1 6,-2-2-1,-84 5 1,-118-5-538,231-12 375,-508 0 22,536 0 119,-26-2 172,26 2-144,-1 0 0,1 0-1,0 0 1,0 0 0,-1 0 0,1 0 0,0-1 0,0 1 0,-1 0 0,1 0 0,0 0 0,0 0 0,-1 0 0,1 0 0,0-1 0,0 1 0,0 0 0,-1 0 0,1 0 0,0-1 0,0 1 0,0 0 0,0 0 0,0-1 0,0 1 0,-1 0 0,1 0 0,0-1 0,0 0 7,1 1-1,-1-1 1,1 0 0,-1 1 0,0-1 0,1 1 0,-1-1 0,1 0-1,-1 1 1,1-1 0,-1 1 0,1-1 0,0 1 0,-1 0 0,1-1-1,0 1 1,6-4-19,-1 1 0,1 0 0,0 0 0,-1 1 0,1 0 0,0 0 0,8 0 0,55-4 0,-52 5 0,371 9-17,-279-2-111,511 34-1444,-8 50 556,-364-31 954,-247-58 58,4 0 77,0 1 0,1-1 1,-1 1-1,0 1 0,0-1 0,-1 1 0,1 0 0,7 5 1,-13-7-47,1-1 1,-1 0-1,1 1 1,0-1 0,-1 1-1,1-1 1,-1 1-1,1-1 1,-1 1 0,0 0-1,1-1 1,-1 1-1,0 0 1,1-1-1,-1 1 1,0 0 0,0-1-1,1 1 1,-1 0-1,0-1 1,0 1 0,0 0-1,0 0 1,0-1-1,0 1 1,0 0-1,0-1 1,-1 1 0,1 0-1,0 0 1,0-1-1,0 1 1,-1 0 0,1-1-1,0 1 1,-1-1-1,1 1 1,-1 0-1,1-1 1,0 1 0,-1-1-1,0 1 1,1-1-1,-1 1 1,0 0-1,-3 1 88,0 1-1,1-1 1,-1 0-1,0 0 0,0 0 1,-5 1-1,-11 2-103,0-1 0,-1-1 0,1 0 0,-1-2 0,-22 0 0,26-1-6,-98-2-98,-143-20 0,-113-36-1290,318 48 1108,-401-60-120,-3 29 418,-135 42-1197,570 1 1145,15-3 27,1 2 1,-1-1-1,1 1 1,-1 0-1,1 0 1,-10 4-1,15-3 22,5-1 124,24 4 1028,32 1 0,5 0-518,-47-3-527,-8-2-102,-1 0 0,1 1 0,0 0 0,-1 0 0,14 6 0,-20-7-26,-1 1 1,0-1 0,0 0-1,0 1 1,0-1 0,0 1-1,0 0 1,0-1 0,-1 1-1,1 0 1,-1 0 0,1 0 0,-1 0-1,0 1 1,1-1 0,-1 0-1,0 1 1,-1-1 0,1 0-1,0 1 1,-1-1 0,1 1-1,-1-1 1,0 1 0,0-1 0,0 5-1,0 1 1,-1 1 0,0-1 0,0 1 0,0-1 0,-1 0 0,-1 0 0,1 0 0,-1 0 0,-1 0 0,0 0 0,0-1 0,0 1 0,-1-1 0,0 0 0,0-1 0,0 1 0,-1-1 0,-9 7 0,6-4 0,8-3 0,3-5 0,-1 0 0,0 0 0,0 0 0,1-1 0,-1 1 0,0 0 0,1-1 0,-1 1 0,1-1 0,-1 0 0,0 0 0,1 1 0,2-1 0,212 14 5,-101-9-174,204 15-248,452 20-478,-741-39 895,55 3 0,-81-4 33,-1 1 1,1 0-1,0 0 1,-1 0-1,1 0 1,-1 1-1,0-1 1,1 1-1,-1 0 1,0 0-1,4 3 1,0 1 144,-1 0 0,0 1 0,6 8 0,8 9 102,11 9-258,2-2 1,2-2-1,60 40 0,-44-37-24,2-3 0,68 28-1,-116-55 3,19 9 0,-23-10 0,0-1 0,-1 0 0,1 1 0,0-1 0,0 1 0,-1-1 0,1 1 0,0-1 0,-1 1 0,1 0 0,-1-1 0,1 1 0,-1 0 0,1-1 0,-1 1 0,1 0 0,-1-1 0,0 1 0,1 0 0,-1 0 0,0 0 0,0-1 0,1 1 0,-1 1 0,0-1 0,-1-1 0,1 1 0,-1 0 0,1-1 0,0 1 0,-1-1 0,1 1 0,-1 0 0,1-1 0,-1 1 0,1-1 0,-1 0 0,0 1 0,1-1 0,-1 1 0,1-1 0,-1 0 0,0 1 0,0-1 0,1 0 0,-1 0 0,0 0 0,1 1 0,-2-1 0,-20 1 0,8-2 0,0-1 0,-26-8 0,32 8 0,-186-56 7,66 17-178,-1119-254-1937,1078 267 2066,138 22 42,57 5 0,656-8 561,1-31-2189,-100 4 1578,-524 33-212,383-10 3955,-450 13-3693,-131 1 0,111 1 0,0 2 0,0 0 0,-34 11 0,-92 42 0,54-18 0,59-24 0,15-7 0,1 1 0,1 1 0,-33 19 0,53-26 0,0 0 0,0 1 0,0-1 0,0 1 0,1 0 0,-1 0 0,-4 8 0,7-10 0,0-1 0,0 1 0,0-1 0,1 1 0,-1 0 0,1-1 0,-1 1 0,1 0 0,0-1 0,0 1 0,-1 3 0,2-4 0,-1 0 0,0 0 0,0 0 0,1 0 0,-1 0 0,0 0 0,1 0 0,-1 0 0,1-1 0,-1 1 0,1 0 0,0 0 0,-1 0 0,1-1 0,0 1 0,-1 0 0,1-1 0,0 1 0,0-1 0,0 1 0,1 0 0,3 1 0,0 0 0,0 0 0,1 0 0,-1-1 0,0 0 0,11 1 0,36-2 0,-29 0 0,61-2 0,-27 1 0,90 8 0,-137-6 0,1 1 0,-1 0 0,0 0 0,1 1 0,17 9 0,-25-11 0,-1 0 0,0 1 0,1-1 0,-1 1 0,0-1 0,0 1 0,0 0 0,0 0 0,0 0 0,0 0 0,0 0 0,-1 1 0,1-1 0,-1 1 0,0-1 0,1 1 0,-1-1 0,0 1 0,-1-1 0,1 1 0,0 0 0,-1 0 0,1-1 0,-1 1 0,0 0 0,0 0 0,-1 3 0,0 0 0,0 0 0,-1 0 0,0 0 0,0 0 0,0 0 0,-1-1 0,0 1 0,0-1 0,0 0 0,-1 0 0,-7 9 0,-6 4 0,-31 24 0,45-39 0,-34 27 0,-1-1 0,-74 41 0,92-59 0,0-1 0,-1-1 0,-1-1 0,1-1 0,-1-1 0,0-1 0,-1-1 0,-24 1 0,-1-6 0,36 0 0,0 1 0,0 0 0,-22 3 0,-147 38 0,15-3 0,61-21 0,0-4 0,-2-4 0,-158-9 0,212-6 0,0-2 0,-98-29 0,93 21 0,26 10 0,-59-5 0,5 2 0,-493-114-1560,389 64 1364,165 49 191,1-1 1,0-2-1,1 0 0,0-1 0,-29-24 1,40 28 31,9 8 74,0 0-1,0 0 1,0 0 0,0-1-1,0 1 1,1-1-1,-1 0 1,-2-4 0,6 6-54,0 1 1,-1 0-1,1-1 0,0 1 1,0 0-1,0-1 1,0 1-1,-1 0 1,1 0-1,0 0 1,0 0-1,0 0 0,0 0 1,0 0-1,-1 0 1,3 0-1,-3 0-22,977 6-1820,53-71-1045,-794 34 1916,-31 3 1850,-164 24 625,0 3 0,68 5 0,-108-4-1551,1 1 0,-1-1 0,1 0 0,-1 0 0,0 1 0,1-1 0,-1 0 0,1 1 0,-1-1 0,0 1 0,3 1 0,-4-2 0,0 0 0,0 0 0,0 1 0,0-1 0,0 0 0,0 0 0,0 0 0,0 0 0,0 0 0,0 0 0,0 0 0,0 0 0,0 1 0,0-1 0,0 0 0,0 0 0,0 0 0,0 0 0,0 0 0,0 0 0,0 0 0,0 0 0,0 1 0,0-1 0,0 0 0,0 0 0,-1 0 0,1 0 0,0 0 0,0 0 0,0 0 0,0 0 0,0 0 0,0 0 0,0 0 0,0 1 0,0-1 0,0 0 0,0 0 0,-1 0 0,1 0 0,0 0 0,0 0 0,0 0 0,0 0 0,0 0 0,-14 3 0,-181 1 0,124-4 0,-1934-1 0,1991 1 0,-69 0 0,-131 15 0,203-12 0,0-1 0,0 2 0,1-1 0,-13 8 0,-27 8 0,-258 59 0,105-42 0,194-35 0,1 0 0,-1-1 0,0 0 0,-16-2 0,24 2 0,0 0 0,0 0 0,0-1 0,-1 1 0,1 0 0,0-1 0,0 1 0,0-1 0,0 1 0,0-1 0,0 1 0,0-1 0,0 0 0,0 1 0,0-1 0,0 0 0,0 0 0,0 0 0,0 0 0,1 0 0,-1 0 0,0 0 0,1 0 0,-1 0 0,1 0 0,-1 0 0,1 0 0,-1 0 0,1-1 0,0 1 0,0 0 0,0 0 0,-1 0 0,1-1 0,0 1 0,1 0 0,-1 0 0,0-1 0,0 1 0,0 0 0,1 0 0,-1 0 0,1-2 0,1-2 0,0 1 0,1-1 0,-1 0 0,1 1 0,0 0 0,0 0 0,0 0 0,1 0 0,-1 0 0,1 0 0,0 1 0,0 0 0,5-3 0,5-3 0,1 0 0,28-11 0,16-3 0,2 3 0,0 3 0,118-19 0,-78 25 0,172 2 0,-267 9 0,3 0 0,1 1 0,0 0 0,0 0 0,12 3 0,-19-3 0,-1 0 0,0-1 0,0 1 0,-1 0 0,1 0 0,0 0 0,0 0 0,0 0 0,-1 0 0,1 1 0,0-1 0,-1 1 0,1-1 0,-1 1 0,0-1 0,1 1 0,-1 0 0,0 0 0,0 0 0,0-1 0,0 1 0,-1 0 0,1 0 0,0 0 0,-1 1 0,1 1 0,-1-3 0,0 0 0,0 0 0,0 1 0,0-1 0,0 0 0,0 0 0,0 0 0,-1 0 0,1 1 0,0-1 0,-1 0 0,1 0 0,-1 0 0,1 0 0,-1 0 0,0 0 0,1 0 0,-1 0 0,0 0 0,0 0 0,1-1 0,-1 1 0,0 0 0,0 0 0,0-1 0,0 1 0,0 0 0,0-1 0,0 1 0,0-1 0,-2 1 0,-4 1 0,0 0 0,0 0 0,0-1 0,-8 1 0,-4 0 0,-172 24 0,52-10 0,-229 25 0,362-40 0,-169 22 0,93-11 0,-112 3 0,165-14 0,1 0 0,-42 8 0,30-1 0,0-3 0,-58 2 0,95-7 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1:40:57.8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4101 470 24575,'-826'-171'0,"587"120"0,186 41 0,0 2 0,-97-2 0,-739 12 0,525 28 0,224-14 0,-330-1 0,430-15 0,28 1 0,-1 0 0,1 1 0,-22 5 0,-2 1 0,-261 51 0,277-55 0,-25 11 0,-6 1 0,32-11 0,-241 49 0,256-53 0,14 0 0,21-1 0,-29 0 0,167-2 0,527 3 0,-497 7-268,0 9 1,199 43-1,-149-2 198,-19-4 7,-228-54 65,8 3 134,0-1 1,0 0 0,0-1-1,1-1 1,16 0-1,-61-3-21,-394-14-209,-1 17-1031,346 1 806,-762 47-2383,644-20 2309,-64 7 22,255-34 746,8-1-124,4 0-47,12-3 104,126-35 1505,-2 1-1237,54-5-1124,504-44-1460,8 62 996,-420 28 815,-263-3 157,-19 0 80,-13 0 124,-110 1 1480,-329 39-735,2 37-1243,418-73 131,-311 64-1256,-228 39-1526,552-105 2900,-27 4 755,-63 2 1,92-11 934,33-7-383,118-45 744,7-6-1068,57-21-582,56-17-1056,446-155-1516,9 40-403,-537 171 1676,23 5-852,-189 36 2097,-1 0 0,1 0 0,0 1 0,0 0 0,0 0 0,-1 1 0,1 0 0,0 0 0,13 5 0,-12-4 207,1 0 0,0 0 0,0-1 1,16 0-1,4 0 134,11 2-79,-1 1 1,0 3-1,0 1 1,0 2 0,46 18-1,-79-25-524,0 0 0,0 0 0,-1 1 0,1 0 0,5 4 0,-11-7 0,0 0 0,0-1 0,0 1 0,0 0 0,-1 0 0,1 0 0,0 0 0,0 0 0,-1 0 0,1 0 0,0 0 0,-1 0 0,1 0 0,-1 0 0,0 1 0,1-1 0,-1 0 0,0 0 0,0 0 0,0 1 0,1-1 0,-1 0 0,-1 0 0,1 0 0,0 1 0,0-1 0,0 0 0,-1 0 0,1 0 0,0 1 0,-1-1 0,1 0 0,-1 0 0,1 0 0,-1 0 0,0 0 0,-1 2 0,0-1 0,0 1 0,-1-1 0,1 0 0,-1 0 0,1 0 0,-1 0 0,0 0 0,0 0 0,-4 1 0,-32 10 0,-16 1 6,-2-2-1,-84 5 1,-118-5-538,231-12 375,-508 0 22,536 0 119,-26-2 172,26 2-144,-1 0 0,1 0-1,0 0 1,0 0 0,-1 0 0,1 0 0,0-1 0,0 1 0,-1 0 0,1 0 0,0 0 0,0 0 0,-1 0 0,1 0 0,0-1 0,0 1 0,0 0 0,-1 0 0,1 0 0,0-1 0,0 1 0,0 0 0,0 0 0,0-1 0,0 1 0,-1 0 0,1 0 0,0-1 0,0 0 7,1 1-1,-1-1 1,1 0 0,-1 1 0,0-1 0,1 1 0,-1-1 0,1 0-1,-1 1 1,1-1 0,-1 1 0,1-1 0,0 1 0,-1 0 0,1-1-1,0 1 1,6-4-19,-1 1 0,1 0 0,0 0 0,-1 1 0,1 0 0,0 0 0,8 0 0,55-4 0,-52 5 0,371 9-17,-279-2-111,511 34-1444,-8 50 556,-364-31 954,-247-58 58,4 0 77,0 1 0,1-1 1,-1 1-1,0 1 0,0-1 0,-1 1 0,1 0 0,7 5 1,-13-7-47,1-1 1,-1 0-1,1 1 1,0-1 0,-1 1-1,1-1 1,-1 1-1,1-1 1,-1 1 0,0 0-1,1-1 1,-1 1-1,0 0 1,1-1-1,-1 1 1,0 0 0,0-1-1,1 1 1,-1 0-1,0-1 1,0 1 0,0 0-1,0 0 1,0-1-1,0 1 1,0 0-1,0-1 1,-1 1 0,1 0-1,0 0 1,0-1-1,0 1 1,-1 0 0,1-1-1,0 1 1,-1-1-1,1 1 1,-1 0-1,1-1 1,0 1 0,-1-1-1,0 1 1,1-1-1,-1 1 1,0 0-1,-3 1 88,0 1-1,1-1 1,-1 0-1,0 0 0,0 0 1,-5 1-1,-11 2-103,0-1 0,-1-1 0,1 0 0,-1-2 0,-22 0 0,26-1-6,-98-2-98,-143-20 0,-113-36-1290,318 48 1108,-401-60-120,-3 29 418,-135 42-1197,570 1 1145,15-3 27,1 2 1,-1-1-1,1 1 1,-1 0-1,1 0 1,-10 4-1,15-3 22,5-1 124,24 4 1028,32 1 0,5 0-518,-47-3-527,-8-2-102,-1 0 0,1 1 0,0 0 0,-1 0 0,14 6 0,-20-7-26,-1 1 1,0-1 0,0 0-1,0 1 1,0-1 0,0 1-1,0 0 1,0-1 0,-1 1-1,1 0 1,-1 0 0,1 0 0,-1 0-1,0 1 1,1-1 0,-1 0-1,0 1 1,-1-1 0,1 0-1,0 1 1,-1-1 0,1 1-1,-1-1 1,0 1 0,0-1 0,0 5-1,0 1 1,-1 1 0,0-1 0,0 1 0,0-1 0,-1 0 0,-1 0 0,1 0 0,-1 0 0,-1 0 0,0 0 0,0-1 0,0 1 0,-1-1 0,0 0 0,0-1 0,0 1 0,-1-1 0,-9 7 0,6-4 0,8-3 0,3-5 0,-1 0 0,0 0 0,0 0 0,1-1 0,-1 1 0,0 0 0,1-1 0,-1 1 0,1-1 0,-1 0 0,0 0 0,1 1 0,2-1 0,212 14 5,-101-9-174,204 15-248,452 20-478,-741-39 895,55 3 0,-81-4 33,-1 1 1,1 0-1,0 0 1,-1 0-1,1 0 1,-1 1-1,0-1 1,1 1-1,-1 0 1,0 0-1,4 3 1,0 1 144,-1 0 0,0 1 0,6 8 0,8 9 102,11 9-258,2-2 1,2-2-1,60 40 0,-44-37-24,2-3 0,68 28-1,-116-55 3,19 9 0,-23-10 0,0-1 0,-1 0 0,1 1 0,0-1 0,0 1 0,-1-1 0,1 1 0,0-1 0,-1 1 0,1 0 0,-1-1 0,1 1 0,-1 0 0,1-1 0,-1 1 0,1 0 0,-1-1 0,0 1 0,1 0 0,-1 0 0,0 0 0,0-1 0,1 1 0,-1 1 0,0-1 0,-1-1 0,1 1 0,-1 0 0,1-1 0,0 1 0,-1-1 0,1 1 0,-1 0 0,1-1 0,-1 1 0,1-1 0,-1 0 0,0 1 0,1-1 0,-1 1 0,1-1 0,-1 0 0,0 1 0,0-1 0,1 0 0,-1 0 0,0 0 0,1 1 0,-2-1 0,-20 1 0,8-2 0,0-1 0,-26-8 0,32 8 0,-186-56 7,66 17-178,-1119-254-1937,1078 267 2066,138 22 42,57 5 0,656-8 561,1-31-2189,-100 4 1578,-524 33-212,383-10 3955,-450 13-3693,-131 1 0,111 1 0,0 2 0,0 0 0,-34 11 0,-92 42 0,54-18 0,59-24 0,15-7 0,1 1 0,1 1 0,-33 19 0,53-26 0,0 0 0,0 1 0,0-1 0,0 1 0,1 0 0,-1 0 0,-4 8 0,7-10 0,0-1 0,0 1 0,0-1 0,1 1 0,-1 0 0,1-1 0,-1 1 0,1 0 0,0-1 0,0 1 0,-1 3 0,2-4 0,-1 0 0,0 0 0,0 0 0,1 0 0,-1 0 0,0 0 0,1 0 0,-1 0 0,1-1 0,-1 1 0,1 0 0,0 0 0,-1 0 0,1-1 0,0 1 0,-1 0 0,1-1 0,0 1 0,0-1 0,0 1 0,1 0 0,3 1 0,0 0 0,0 0 0,1 0 0,-1-1 0,0 0 0,11 1 0,36-2 0,-29 0 0,61-2 0,-27 1 0,90 8 0,-137-6 0,1 1 0,-1 0 0,0 0 0,1 1 0,17 9 0,-25-11 0,-1 0 0,0 1 0,1-1 0,-1 1 0,0-1 0,0 1 0,0 0 0,0 0 0,0 0 0,0 0 0,0 0 0,-1 1 0,1-1 0,-1 1 0,0-1 0,1 1 0,-1-1 0,0 1 0,-1-1 0,1 1 0,0 0 0,-1 0 0,1-1 0,-1 1 0,0 0 0,0 0 0,-1 3 0,0 0 0,0 0 0,-1 0 0,0 0 0,0 0 0,0 0 0,-1-1 0,0 1 0,0-1 0,0 0 0,-1 0 0,-7 9 0,-6 4 0,-31 24 0,45-39 0,-34 27 0,-1-1 0,-74 41 0,92-59 0,0-1 0,-1-1 0,-1-1 0,1-1 0,-1-1 0,0-1 0,-1-1 0,-24 1 0,-1-6 0,36 0 0,0 1 0,0 0 0,-22 3 0,-147 38 0,15-3 0,61-21 0,0-4 0,-2-4 0,-158-9 0,212-6 0,0-2 0,-98-29 0,93 21 0,26 10 0,-59-5 0,5 2 0,-493-114-1560,389 64 1364,165 49 191,1-1 1,0-2-1,1 0 0,0-1 0,-29-24 1,40 28 31,9 8 74,0 0-1,0 0 1,0 0 0,0-1-1,0 1 1,1-1-1,-1 0 1,-2-4 0,6 6-54,0 1 1,-1 0-1,1-1 0,0 1 1,0 0-1,0-1 1,0 1-1,-1 0 1,1 0-1,0 0 1,0 0-1,0 0 0,0 0 1,0 0-1,-1 0 1,3 0-1,-3 0-22,977 6-1820,53-71-1045,-794 34 1916,-31 3 1850,-164 24 625,0 3 0,68 5 0,-108-4-1551,1 1 0,-1-1 0,1 0 0,-1 0 0,0 1 0,1-1 0,-1 0 0,1 1 0,-1-1 0,0 1 0,3 1 0,-4-2 0,0 0 0,0 0 0,0 1 0,0-1 0,0 0 0,0 0 0,0 0 0,0 0 0,0 0 0,0 0 0,0 0 0,0 0 0,0 1 0,0-1 0,0 0 0,0 0 0,0 0 0,0 0 0,0 0 0,0 0 0,0 0 0,0 0 0,0 1 0,0-1 0,0 0 0,0 0 0,-1 0 0,1 0 0,0 0 0,0 0 0,0 0 0,0 0 0,0 0 0,0 0 0,0 0 0,0 1 0,0-1 0,0 0 0,0 0 0,-1 0 0,1 0 0,0 0 0,0 0 0,0 0 0,0 0 0,0 0 0,-14 3 0,-181 1 0,124-4 0,-1934-1 0,1991 1 0,-69 0 0,-131 15 0,203-12 0,0-1 0,0 2 0,1-1 0,-13 8 0,-27 8 0,-258 59 0,105-42 0,194-35 0,1 0 0,-1-1 0,0 0 0,-16-2 0,24 2 0,0 0 0,0 0 0,0-1 0,-1 1 0,1 0 0,0-1 0,0 1 0,0-1 0,0 1 0,0-1 0,0 1 0,0-1 0,0 0 0,0 1 0,0-1 0,0 0 0,0 0 0,0 0 0,0 0 0,1 0 0,-1 0 0,0 0 0,1 0 0,-1 0 0,1 0 0,-1 0 0,1 0 0,-1 0 0,1-1 0,0 1 0,0 0 0,0 0 0,-1 0 0,1-1 0,0 1 0,1 0 0,-1 0 0,0-1 0,0 1 0,0 0 0,1 0 0,-1 0 0,1-2 0,1-2 0,0 1 0,1-1 0,-1 0 0,1 1 0,0 0 0,0 0 0,0 0 0,1 0 0,-1 0 0,1 0 0,0 1 0,0 0 0,5-3 0,5-3 0,1 0 0,28-11 0,16-3 0,2 3 0,0 3 0,118-19 0,-78 25 0,172 2 0,-267 9 0,3 0 0,1 1 0,0 0 0,0 0 0,12 3 0,-19-3 0,-1 0 0,0-1 0,0 1 0,-1 0 0,1 0 0,0 0 0,0 0 0,0 0 0,-1 0 0,1 1 0,0-1 0,-1 1 0,1-1 0,-1 1 0,0-1 0,1 1 0,-1 0 0,0 0 0,0 0 0,0-1 0,0 1 0,-1 0 0,1 0 0,0 0 0,-1 1 0,1 1 0,-1-3 0,0 0 0,0 0 0,0 1 0,0-1 0,0 0 0,0 0 0,0 0 0,-1 0 0,1 1 0,0-1 0,-1 0 0,1 0 0,-1 0 0,1 0 0,-1 0 0,0 0 0,1 0 0,-1 0 0,0 0 0,0 0 0,1-1 0,-1 1 0,0 0 0,0 0 0,0-1 0,0 1 0,0 0 0,0-1 0,0 1 0,0-1 0,-2 1 0,-4 1 0,0 0 0,0 0 0,0-1 0,-8 1 0,-4 0 0,-172 24 0,52-10 0,-229 25 0,362-40 0,-169 22 0,93-11 0,-112 3 0,165-14 0,1 0 0,-42 8 0,30-1 0,0-3 0,-58 2 0,95-7 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1:41:00.5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4101 470 24575,'-826'-171'0,"587"120"0,186 41 0,0 2 0,-97-2 0,-739 12 0,525 28 0,224-14 0,-330-1 0,430-15 0,28 1 0,-1 0 0,1 1 0,-22 5 0,-2 1 0,-261 51 0,277-55 0,-25 11 0,-6 1 0,32-11 0,-241 49 0,256-53 0,14 0 0,21-1 0,-29 0 0,167-2 0,527 3 0,-497 7-268,0 9 1,199 43-1,-149-2 198,-19-4 7,-228-54 65,8 3 134,0-1 1,0 0 0,0-1-1,1-1 1,16 0-1,-61-3-21,-394-14-209,-1 17-1031,346 1 806,-762 47-2383,644-20 2309,-64 7 22,255-34 746,8-1-124,4 0-47,12-3 104,126-35 1505,-2 1-1237,54-5-1124,504-44-1460,8 62 996,-420 28 815,-263-3 157,-19 0 80,-13 0 124,-110 1 1480,-329 39-735,2 37-1243,418-73 131,-311 64-1256,-228 39-1526,552-105 2900,-27 4 755,-63 2 1,92-11 934,33-7-383,118-45 744,7-6-1068,57-21-582,56-17-1056,446-155-1516,9 40-403,-537 171 1676,23 5-852,-189 36 2097,-1 0 0,1 0 0,0 1 0,0 0 0,0 0 0,-1 1 0,1 0 0,0 0 0,13 5 0,-12-4 207,1 0 0,0 0 0,0-1 1,16 0-1,4 0 134,11 2-79,-1 1 1,0 3-1,0 1 1,0 2 0,46 18-1,-79-25-524,0 0 0,0 0 0,-1 1 0,1 0 0,5 4 0,-11-7 0,0 0 0,0-1 0,0 1 0,0 0 0,-1 0 0,1 0 0,0 0 0,0 0 0,-1 0 0,1 0 0,0 0 0,-1 0 0,1 0 0,-1 0 0,0 1 0,1-1 0,-1 0 0,0 0 0,0 0 0,0 1 0,1-1 0,-1 0 0,-1 0 0,1 0 0,0 1 0,0-1 0,0 0 0,-1 0 0,1 0 0,0 1 0,-1-1 0,1 0 0,-1 0 0,1 0 0,-1 0 0,0 0 0,-1 2 0,0-1 0,0 1 0,-1-1 0,1 0 0,-1 0 0,1 0 0,-1 0 0,0 0 0,0 0 0,-4 1 0,-32 10 0,-16 1 6,-2-2-1,-84 5 1,-118-5-538,231-12 375,-508 0 22,536 0 119,-26-2 172,26 2-144,-1 0 0,1 0-1,0 0 1,0 0 0,-1 0 0,1 0 0,0-1 0,0 1 0,-1 0 0,1 0 0,0 0 0,0 0 0,-1 0 0,1 0 0,0-1 0,0 1 0,0 0 0,-1 0 0,1 0 0,0-1 0,0 1 0,0 0 0,0 0 0,0-1 0,0 1 0,-1 0 0,1 0 0,0-1 0,0 0 7,1 1-1,-1-1 1,1 0 0,-1 1 0,0-1 0,1 1 0,-1-1 0,1 0-1,-1 1 1,1-1 0,-1 1 0,1-1 0,0 1 0,-1 0 0,1-1-1,0 1 1,6-4-19,-1 1 0,1 0 0,0 0 0,-1 1 0,1 0 0,0 0 0,8 0 0,55-4 0,-52 5 0,371 9-17,-279-2-111,511 34-1444,-8 50 556,-364-31 954,-247-58 58,4 0 77,0 1 0,1-1 1,-1 1-1,0 1 0,0-1 0,-1 1 0,1 0 0,7 5 1,-13-7-47,1-1 1,-1 0-1,1 1 1,0-1 0,-1 1-1,1-1 1,-1 1-1,1-1 1,-1 1 0,0 0-1,1-1 1,-1 1-1,0 0 1,1-1-1,-1 1 1,0 0 0,0-1-1,1 1 1,-1 0-1,0-1 1,0 1 0,0 0-1,0 0 1,0-1-1,0 1 1,0 0-1,0-1 1,-1 1 0,1 0-1,0 0 1,0-1-1,0 1 1,-1 0 0,1-1-1,0 1 1,-1-1-1,1 1 1,-1 0-1,1-1 1,0 1 0,-1-1-1,0 1 1,1-1-1,-1 1 1,0 0-1,-3 1 88,0 1-1,1-1 1,-1 0-1,0 0 0,0 0 1,-5 1-1,-11 2-103,0-1 0,-1-1 0,1 0 0,-1-2 0,-22 0 0,26-1-6,-98-2-98,-143-20 0,-113-36-1290,318 48 1108,-401-60-120,-3 29 418,-135 42-1197,570 1 1145,15-3 27,1 2 1,-1-1-1,1 1 1,-1 0-1,1 0 1,-10 4-1,15-3 22,5-1 124,24 4 1028,32 1 0,5 0-518,-47-3-527,-8-2-102,-1 0 0,1 1 0,0 0 0,-1 0 0,14 6 0,-20-7-26,-1 1 1,0-1 0,0 0-1,0 1 1,0-1 0,0 1-1,0 0 1,0-1 0,-1 1-1,1 0 1,-1 0 0,1 0 0,-1 0-1,0 1 1,1-1 0,-1 0-1,0 1 1,-1-1 0,1 0-1,0 1 1,-1-1 0,1 1-1,-1-1 1,0 1 0,0-1 0,0 5-1,0 1 1,-1 1 0,0-1 0,0 1 0,0-1 0,-1 0 0,-1 0 0,1 0 0,-1 0 0,-1 0 0,0 0 0,0-1 0,0 1 0,-1-1 0,0 0 0,0-1 0,0 1 0,-1-1 0,-9 7 0,6-4 0,8-3 0,3-5 0,-1 0 0,0 0 0,0 0 0,1-1 0,-1 1 0,0 0 0,1-1 0,-1 1 0,1-1 0,-1 0 0,0 0 0,1 1 0,2-1 0,212 14 5,-101-9-174,204 15-248,452 20-478,-741-39 895,55 3 0,-81-4 33,-1 1 1,1 0-1,0 0 1,-1 0-1,1 0 1,-1 1-1,0-1 1,1 1-1,-1 0 1,0 0-1,4 3 1,0 1 144,-1 0 0,0 1 0,6 8 0,8 9 102,11 9-258,2-2 1,2-2-1,60 40 0,-44-37-24,2-3 0,68 28-1,-116-55 3,19 9 0,-23-10 0,0-1 0,-1 0 0,1 1 0,0-1 0,0 1 0,-1-1 0,1 1 0,0-1 0,-1 1 0,1 0 0,-1-1 0,1 1 0,-1 0 0,1-1 0,-1 1 0,1 0 0,-1-1 0,0 1 0,1 0 0,-1 0 0,0 0 0,0-1 0,1 1 0,-1 1 0,0-1 0,-1-1 0,1 1 0,-1 0 0,1-1 0,0 1 0,-1-1 0,1 1 0,-1 0 0,1-1 0,-1 1 0,1-1 0,-1 0 0,0 1 0,1-1 0,-1 1 0,1-1 0,-1 0 0,0 1 0,0-1 0,1 0 0,-1 0 0,0 0 0,1 1 0,-2-1 0,-20 1 0,8-2 0,0-1 0,-26-8 0,32 8 0,-186-56 7,66 17-178,-1119-254-1937,1078 267 2066,138 22 42,57 5 0,656-8 561,1-31-2189,-100 4 1578,-524 33-212,383-10 3955,-450 13-3693,-131 1 0,111 1 0,0 2 0,0 0 0,-34 11 0,-92 42 0,54-18 0,59-24 0,15-7 0,1 1 0,1 1 0,-33 19 0,53-26 0,0 0 0,0 1 0,0-1 0,0 1 0,1 0 0,-1 0 0,-4 8 0,7-10 0,0-1 0,0 1 0,0-1 0,1 1 0,-1 0 0,1-1 0,-1 1 0,1 0 0,0-1 0,0 1 0,-1 3 0,2-4 0,-1 0 0,0 0 0,0 0 0,1 0 0,-1 0 0,0 0 0,1 0 0,-1 0 0,1-1 0,-1 1 0,1 0 0,0 0 0,-1 0 0,1-1 0,0 1 0,-1 0 0,1-1 0,0 1 0,0-1 0,0 1 0,1 0 0,3 1 0,0 0 0,0 0 0,1 0 0,-1-1 0,0 0 0,11 1 0,36-2 0,-29 0 0,61-2 0,-27 1 0,90 8 0,-137-6 0,1 1 0,-1 0 0,0 0 0,1 1 0,17 9 0,-25-11 0,-1 0 0,0 1 0,1-1 0,-1 1 0,0-1 0,0 1 0,0 0 0,0 0 0,0 0 0,0 0 0,0 0 0,-1 1 0,1-1 0,-1 1 0,0-1 0,1 1 0,-1-1 0,0 1 0,-1-1 0,1 1 0,0 0 0,-1 0 0,1-1 0,-1 1 0,0 0 0,0 0 0,-1 3 0,0 0 0,0 0 0,-1 0 0,0 0 0,0 0 0,0 0 0,-1-1 0,0 1 0,0-1 0,0 0 0,-1 0 0,-7 9 0,-6 4 0,-31 24 0,45-39 0,-34 27 0,-1-1 0,-74 41 0,92-59 0,0-1 0,-1-1 0,-1-1 0,1-1 0,-1-1 0,0-1 0,-1-1 0,-24 1 0,-1-6 0,36 0 0,0 1 0,0 0 0,-22 3 0,-147 38 0,15-3 0,61-21 0,0-4 0,-2-4 0,-158-9 0,212-6 0,0-2 0,-98-29 0,93 21 0,26 10 0,-59-5 0,5 2 0,-493-114-1560,389 64 1364,165 49 191,1-1 1,0-2-1,1 0 0,0-1 0,-29-24 1,40 28 31,9 8 74,0 0-1,0 0 1,0 0 0,0-1-1,0 1 1,1-1-1,-1 0 1,-2-4 0,6 6-54,0 1 1,-1 0-1,1-1 0,0 1 1,0 0-1,0-1 1,0 1-1,-1 0 1,1 0-1,0 0 1,0 0-1,0 0 0,0 0 1,0 0-1,-1 0 1,3 0-1,-3 0-22,977 6-1820,53-71-1045,-794 34 1916,-31 3 1850,-164 24 625,0 3 0,68 5 0,-108-4-1551,1 1 0,-1-1 0,1 0 0,-1 0 0,0 1 0,1-1 0,-1 0 0,1 1 0,-1-1 0,0 1 0,3 1 0,-4-2 0,0 0 0,0 0 0,0 1 0,0-1 0,0 0 0,0 0 0,0 0 0,0 0 0,0 0 0,0 0 0,0 0 0,0 0 0,0 1 0,0-1 0,0 0 0,0 0 0,0 0 0,0 0 0,0 0 0,0 0 0,0 0 0,0 0 0,0 1 0,0-1 0,0 0 0,0 0 0,-1 0 0,1 0 0,0 0 0,0 0 0,0 0 0,0 0 0,0 0 0,0 0 0,0 0 0,0 1 0,0-1 0,0 0 0,0 0 0,-1 0 0,1 0 0,0 0 0,0 0 0,0 0 0,0 0 0,0 0 0,-14 3 0,-181 1 0,124-4 0,-1934-1 0,1991 1 0,-69 0 0,-131 15 0,203-12 0,0-1 0,0 2 0,1-1 0,-13 8 0,-27 8 0,-258 59 0,105-42 0,194-35 0,1 0 0,-1-1 0,0 0 0,-16-2 0,24 2 0,0 0 0,0 0 0,0-1 0,-1 1 0,1 0 0,0-1 0,0 1 0,0-1 0,0 1 0,0-1 0,0 1 0,0-1 0,0 0 0,0 1 0,0-1 0,0 0 0,0 0 0,0 0 0,0 0 0,1 0 0,-1 0 0,0 0 0,1 0 0,-1 0 0,1 0 0,-1 0 0,1 0 0,-1 0 0,1-1 0,0 1 0,0 0 0,0 0 0,-1 0 0,1-1 0,0 1 0,1 0 0,-1 0 0,0-1 0,0 1 0,0 0 0,1 0 0,-1 0 0,1-2 0,1-2 0,0 1 0,1-1 0,-1 0 0,1 1 0,0 0 0,0 0 0,0 0 0,1 0 0,-1 0 0,1 0 0,0 1 0,0 0 0,5-3 0,5-3 0,1 0 0,28-11 0,16-3 0,2 3 0,0 3 0,118-19 0,-78 25 0,172 2 0,-267 9 0,3 0 0,1 1 0,0 0 0,0 0 0,12 3 0,-19-3 0,-1 0 0,0-1 0,0 1 0,-1 0 0,1 0 0,0 0 0,0 0 0,0 0 0,-1 0 0,1 1 0,0-1 0,-1 1 0,1-1 0,-1 1 0,0-1 0,1 1 0,-1 0 0,0 0 0,0 0 0,0-1 0,0 1 0,-1 0 0,1 0 0,0 0 0,-1 1 0,1 1 0,-1-3 0,0 0 0,0 0 0,0 1 0,0-1 0,0 0 0,0 0 0,0 0 0,-1 0 0,1 1 0,0-1 0,-1 0 0,1 0 0,-1 0 0,1 0 0,-1 0 0,0 0 0,1 0 0,-1 0 0,0 0 0,0 0 0,1-1 0,-1 1 0,0 0 0,0 0 0,0-1 0,0 1 0,0 0 0,0-1 0,0 1 0,0-1 0,-2 1 0,-4 1 0,0 0 0,0 0 0,0-1 0,-8 1 0,-4 0 0,-172 24 0,52-10 0,-229 25 0,362-40 0,-169 22 0,93-11 0,-112 3 0,165-14 0,1 0 0,-42 8 0,30-1 0,0-3 0,-58 2 0,95-7 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1:41:02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4101 470 24575,'-826'-171'0,"587"120"0,186 41 0,0 2 0,-97-2 0,-739 12 0,525 28 0,224-14 0,-330-1 0,430-15 0,28 1 0,-1 0 0,1 1 0,-22 5 0,-2 1 0,-261 51 0,277-55 0,-25 11 0,-6 1 0,32-11 0,-241 49 0,256-53 0,14 0 0,21-1 0,-29 0 0,167-2 0,527 3 0,-497 7-268,0 9 1,199 43-1,-149-2 198,-19-4 7,-228-54 65,8 3 134,0-1 1,0 0 0,0-1-1,1-1 1,16 0-1,-61-3-21,-394-14-209,-1 17-1031,346 1 806,-762 47-2383,644-20 2309,-64 7 22,255-34 746,8-1-124,4 0-47,12-3 104,126-35 1505,-2 1-1237,54-5-1124,504-44-1460,8 62 996,-420 28 815,-263-3 157,-19 0 80,-13 0 124,-110 1 1480,-329 39-735,2 37-1243,418-73 131,-311 64-1256,-228 39-1526,552-105 2900,-27 4 755,-63 2 1,92-11 934,33-7-383,118-45 744,7-6-1068,57-21-582,56-17-1056,446-155-1516,9 40-403,-537 171 1676,23 5-852,-189 36 2097,-1 0 0,1 0 0,0 1 0,0 0 0,0 0 0,-1 1 0,1 0 0,0 0 0,13 5 0,-12-4 207,1 0 0,0 0 0,0-1 1,16 0-1,4 0 134,11 2-79,-1 1 1,0 3-1,0 1 1,0 2 0,46 18-1,-79-25-524,0 0 0,0 0 0,-1 1 0,1 0 0,5 4 0,-11-7 0,0 0 0,0-1 0,0 1 0,0 0 0,-1 0 0,1 0 0,0 0 0,0 0 0,-1 0 0,1 0 0,0 0 0,-1 0 0,1 0 0,-1 0 0,0 1 0,1-1 0,-1 0 0,0 0 0,0 0 0,0 1 0,1-1 0,-1 0 0,-1 0 0,1 0 0,0 1 0,0-1 0,0 0 0,-1 0 0,1 0 0,0 1 0,-1-1 0,1 0 0,-1 0 0,1 0 0,-1 0 0,0 0 0,-1 2 0,0-1 0,0 1 0,-1-1 0,1 0 0,-1 0 0,1 0 0,-1 0 0,0 0 0,0 0 0,-4 1 0,-32 10 0,-16 1 6,-2-2-1,-84 5 1,-118-5-538,231-12 375,-508 0 22,536 0 119,-26-2 172,26 2-144,-1 0 0,1 0-1,0 0 1,0 0 0,-1 0 0,1 0 0,0-1 0,0 1 0,-1 0 0,1 0 0,0 0 0,0 0 0,-1 0 0,1 0 0,0-1 0,0 1 0,0 0 0,-1 0 0,1 0 0,0-1 0,0 1 0,0 0 0,0 0 0,0-1 0,0 1 0,-1 0 0,1 0 0,0-1 0,0 0 7,1 1-1,-1-1 1,1 0 0,-1 1 0,0-1 0,1 1 0,-1-1 0,1 0-1,-1 1 1,1-1 0,-1 1 0,1-1 0,0 1 0,-1 0 0,1-1-1,0 1 1,6-4-19,-1 1 0,1 0 0,0 0 0,-1 1 0,1 0 0,0 0 0,8 0 0,55-4 0,-52 5 0,371 9-17,-279-2-111,511 34-1444,-8 50 556,-364-31 954,-247-58 58,4 0 77,0 1 0,1-1 1,-1 1-1,0 1 0,0-1 0,-1 1 0,1 0 0,7 5 1,-13-7-47,1-1 1,-1 0-1,1 1 1,0-1 0,-1 1-1,1-1 1,-1 1-1,1-1 1,-1 1 0,0 0-1,1-1 1,-1 1-1,0 0 1,1-1-1,-1 1 1,0 0 0,0-1-1,1 1 1,-1 0-1,0-1 1,0 1 0,0 0-1,0 0 1,0-1-1,0 1 1,0 0-1,0-1 1,-1 1 0,1 0-1,0 0 1,0-1-1,0 1 1,-1 0 0,1-1-1,0 1 1,-1-1-1,1 1 1,-1 0-1,1-1 1,0 1 0,-1-1-1,0 1 1,1-1-1,-1 1 1,0 0-1,-3 1 88,0 1-1,1-1 1,-1 0-1,0 0 0,0 0 1,-5 1-1,-11 2-103,0-1 0,-1-1 0,1 0 0,-1-2 0,-22 0 0,26-1-6,-98-2-98,-143-20 0,-113-36-1290,318 48 1108,-401-60-120,-3 29 418,-135 42-1197,570 1 1145,15-3 27,1 2 1,-1-1-1,1 1 1,-1 0-1,1 0 1,-10 4-1,15-3 22,5-1 124,24 4 1028,32 1 0,5 0-518,-47-3-527,-8-2-102,-1 0 0,1 1 0,0 0 0,-1 0 0,14 6 0,-20-7-26,-1 1 1,0-1 0,0 0-1,0 1 1,0-1 0,0 1-1,0 0 1,0-1 0,-1 1-1,1 0 1,-1 0 0,1 0 0,-1 0-1,0 1 1,1-1 0,-1 0-1,0 1 1,-1-1 0,1 0-1,0 1 1,-1-1 0,1 1-1,-1-1 1,0 1 0,0-1 0,0 5-1,0 1 1,-1 1 0,0-1 0,0 1 0,0-1 0,-1 0 0,-1 0 0,1 0 0,-1 0 0,-1 0 0,0 0 0,0-1 0,0 1 0,-1-1 0,0 0 0,0-1 0,0 1 0,-1-1 0,-9 7 0,6-4 0,8-3 0,3-5 0,-1 0 0,0 0 0,0 0 0,1-1 0,-1 1 0,0 0 0,1-1 0,-1 1 0,1-1 0,-1 0 0,0 0 0,1 1 0,2-1 0,212 14 5,-101-9-174,204 15-248,452 20-478,-741-39 895,55 3 0,-81-4 33,-1 1 1,1 0-1,0 0 1,-1 0-1,1 0 1,-1 1-1,0-1 1,1 1-1,-1 0 1,0 0-1,4 3 1,0 1 144,-1 0 0,0 1 0,6 8 0,8 9 102,11 9-258,2-2 1,2-2-1,60 40 0,-44-37-24,2-3 0,68 28-1,-116-55 3,19 9 0,-23-10 0,0-1 0,-1 0 0,1 1 0,0-1 0,0 1 0,-1-1 0,1 1 0,0-1 0,-1 1 0,1 0 0,-1-1 0,1 1 0,-1 0 0,1-1 0,-1 1 0,1 0 0,-1-1 0,0 1 0,1 0 0,-1 0 0,0 0 0,0-1 0,1 1 0,-1 1 0,0-1 0,-1-1 0,1 1 0,-1 0 0,1-1 0,0 1 0,-1-1 0,1 1 0,-1 0 0,1-1 0,-1 1 0,1-1 0,-1 0 0,0 1 0,1-1 0,-1 1 0,1-1 0,-1 0 0,0 1 0,0-1 0,1 0 0,-1 0 0,0 0 0,1 1 0,-2-1 0,-20 1 0,8-2 0,0-1 0,-26-8 0,32 8 0,-186-56 7,66 17-178,-1119-254-1937,1078 267 2066,138 22 42,57 5 0,656-8 561,1-31-2189,-100 4 1578,-524 33-212,383-10 3955,-450 13-3693,-131 1 0,111 1 0,0 2 0,0 0 0,-34 11 0,-92 42 0,54-18 0,59-24 0,15-7 0,1 1 0,1 1 0,-33 19 0,53-26 0,0 0 0,0 1 0,0-1 0,0 1 0,1 0 0,-1 0 0,-4 8 0,7-10 0,0-1 0,0 1 0,0-1 0,1 1 0,-1 0 0,1-1 0,-1 1 0,1 0 0,0-1 0,0 1 0,-1 3 0,2-4 0,-1 0 0,0 0 0,0 0 0,1 0 0,-1 0 0,0 0 0,1 0 0,-1 0 0,1-1 0,-1 1 0,1 0 0,0 0 0,-1 0 0,1-1 0,0 1 0,-1 0 0,1-1 0,0 1 0,0-1 0,0 1 0,1 0 0,3 1 0,0 0 0,0 0 0,1 0 0,-1-1 0,0 0 0,11 1 0,36-2 0,-29 0 0,61-2 0,-27 1 0,90 8 0,-137-6 0,1 1 0,-1 0 0,0 0 0,1 1 0,17 9 0,-25-11 0,-1 0 0,0 1 0,1-1 0,-1 1 0,0-1 0,0 1 0,0 0 0,0 0 0,0 0 0,0 0 0,0 0 0,-1 1 0,1-1 0,-1 1 0,0-1 0,1 1 0,-1-1 0,0 1 0,-1-1 0,1 1 0,0 0 0,-1 0 0,1-1 0,-1 1 0,0 0 0,0 0 0,-1 3 0,0 0 0,0 0 0,-1 0 0,0 0 0,0 0 0,0 0 0,-1-1 0,0 1 0,0-1 0,0 0 0,-1 0 0,-7 9 0,-6 4 0,-31 24 0,45-39 0,-34 27 0,-1-1 0,-74 41 0,92-59 0,0-1 0,-1-1 0,-1-1 0,1-1 0,-1-1 0,0-1 0,-1-1 0,-24 1 0,-1-6 0,36 0 0,0 1 0,0 0 0,-22 3 0,-147 38 0,15-3 0,61-21 0,0-4 0,-2-4 0,-158-9 0,212-6 0,0-2 0,-98-29 0,93 21 0,26 10 0,-59-5 0,5 2 0,-493-114-1560,389 64 1364,165 49 191,1-1 1,0-2-1,1 0 0,0-1 0,-29-24 1,40 28 31,9 8 74,0 0-1,0 0 1,0 0 0,0-1-1,0 1 1,1-1-1,-1 0 1,-2-4 0,6 6-54,0 1 1,-1 0-1,1-1 0,0 1 1,0 0-1,0-1 1,0 1-1,-1 0 1,1 0-1,0 0 1,0 0-1,0 0 0,0 0 1,0 0-1,-1 0 1,3 0-1,-3 0-22,977 6-1820,53-71-1045,-794 34 1916,-31 3 1850,-164 24 625,0 3 0,68 5 0,-108-4-1551,1 1 0,-1-1 0,1 0 0,-1 0 0,0 1 0,1-1 0,-1 0 0,1 1 0,-1-1 0,0 1 0,3 1 0,-4-2 0,0 0 0,0 0 0,0 1 0,0-1 0,0 0 0,0 0 0,0 0 0,0 0 0,0 0 0,0 0 0,0 0 0,0 0 0,0 1 0,0-1 0,0 0 0,0 0 0,0 0 0,0 0 0,0 0 0,0 0 0,0 0 0,0 0 0,0 1 0,0-1 0,0 0 0,0 0 0,-1 0 0,1 0 0,0 0 0,0 0 0,0 0 0,0 0 0,0 0 0,0 0 0,0 0 0,0 1 0,0-1 0,0 0 0,0 0 0,-1 0 0,1 0 0,0 0 0,0 0 0,0 0 0,0 0 0,0 0 0,-14 3 0,-181 1 0,124-4 0,-1934-1 0,1991 1 0,-69 0 0,-131 15 0,203-12 0,0-1 0,0 2 0,1-1 0,-13 8 0,-27 8 0,-258 59 0,105-42 0,194-35 0,1 0 0,-1-1 0,0 0 0,-16-2 0,24 2 0,0 0 0,0 0 0,0-1 0,-1 1 0,1 0 0,0-1 0,0 1 0,0-1 0,0 1 0,0-1 0,0 1 0,0-1 0,0 0 0,0 1 0,0-1 0,0 0 0,0 0 0,0 0 0,0 0 0,1 0 0,-1 0 0,0 0 0,1 0 0,-1 0 0,1 0 0,-1 0 0,1 0 0,-1 0 0,1-1 0,0 1 0,0 0 0,0 0 0,-1 0 0,1-1 0,0 1 0,1 0 0,-1 0 0,0-1 0,0 1 0,0 0 0,1 0 0,-1 0 0,1-2 0,1-2 0,0 1 0,1-1 0,-1 0 0,1 1 0,0 0 0,0 0 0,0 0 0,1 0 0,-1 0 0,1 0 0,0 1 0,0 0 0,5-3 0,5-3 0,1 0 0,28-11 0,16-3 0,2 3 0,0 3 0,118-19 0,-78 25 0,172 2 0,-267 9 0,3 0 0,1 1 0,0 0 0,0 0 0,12 3 0,-19-3 0,-1 0 0,0-1 0,0 1 0,-1 0 0,1 0 0,0 0 0,0 0 0,0 0 0,-1 0 0,1 1 0,0-1 0,-1 1 0,1-1 0,-1 1 0,0-1 0,1 1 0,-1 0 0,0 0 0,0 0 0,0-1 0,0 1 0,-1 0 0,1 0 0,0 0 0,-1 1 0,1 1 0,-1-3 0,0 0 0,0 0 0,0 1 0,0-1 0,0 0 0,0 0 0,0 0 0,-1 0 0,1 1 0,0-1 0,-1 0 0,1 0 0,-1 0 0,1 0 0,-1 0 0,0 0 0,1 0 0,-1 0 0,0 0 0,0 0 0,1-1 0,-1 1 0,0 0 0,0 0 0,0-1 0,0 1 0,0 0 0,0-1 0,0 1 0,0-1 0,-2 1 0,-4 1 0,0 0 0,0 0 0,0-1 0,-8 1 0,-4 0 0,-172 24 0,52-10 0,-229 25 0,362-40 0,-169 22 0,93-11 0,-112 3 0,165-14 0,1 0 0,-42 8 0,30-1 0,0-3 0,-58 2 0,95-7 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1:41:05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4101 470 24575,'-826'-171'0,"587"120"0,186 41 0,0 2 0,-97-2 0,-739 12 0,525 28 0,224-14 0,-330-1 0,430-15 0,28 1 0,-1 0 0,1 1 0,-22 5 0,-2 1 0,-261 51 0,277-55 0,-25 11 0,-6 1 0,32-11 0,-241 49 0,256-53 0,14 0 0,21-1 0,-29 0 0,167-2 0,527 3 0,-497 7-268,0 9 1,199 43-1,-149-2 198,-19-4 7,-228-54 65,8 3 134,0-1 1,0 0 0,0-1-1,1-1 1,16 0-1,-61-3-21,-394-14-209,-1 17-1031,346 1 806,-762 47-2383,644-20 2309,-64 7 22,255-34 746,8-1-124,4 0-47,12-3 104,126-35 1505,-2 1-1237,54-5-1124,504-44-1460,8 62 996,-420 28 815,-263-3 157,-19 0 80,-13 0 124,-110 1 1480,-329 39-735,2 37-1243,418-73 131,-311 64-1256,-228 39-1526,552-105 2900,-27 4 755,-63 2 1,92-11 934,33-7-383,118-45 744,7-6-1068,57-21-582,56-17-1056,446-155-1516,9 40-403,-537 171 1676,23 5-852,-189 36 2097,-1 0 0,1 0 0,0 1 0,0 0 0,0 0 0,-1 1 0,1 0 0,0 0 0,13 5 0,-12-4 207,1 0 0,0 0 0,0-1 1,16 0-1,4 0 134,11 2-79,-1 1 1,0 3-1,0 1 1,0 2 0,46 18-1,-79-25-524,0 0 0,0 0 0,-1 1 0,1 0 0,5 4 0,-11-7 0,0 0 0,0-1 0,0 1 0,0 0 0,-1 0 0,1 0 0,0 0 0,0 0 0,-1 0 0,1 0 0,0 0 0,-1 0 0,1 0 0,-1 0 0,0 1 0,1-1 0,-1 0 0,0 0 0,0 0 0,0 1 0,1-1 0,-1 0 0,-1 0 0,1 0 0,0 1 0,0-1 0,0 0 0,-1 0 0,1 0 0,0 1 0,-1-1 0,1 0 0,-1 0 0,1 0 0,-1 0 0,0 0 0,-1 2 0,0-1 0,0 1 0,-1-1 0,1 0 0,-1 0 0,1 0 0,-1 0 0,0 0 0,0 0 0,-4 1 0,-32 10 0,-16 1 6,-2-2-1,-84 5 1,-118-5-538,231-12 375,-508 0 22,536 0 119,-26-2 172,26 2-144,-1 0 0,1 0-1,0 0 1,0 0 0,-1 0 0,1 0 0,0-1 0,0 1 0,-1 0 0,1 0 0,0 0 0,0 0 0,-1 0 0,1 0 0,0-1 0,0 1 0,0 0 0,-1 0 0,1 0 0,0-1 0,0 1 0,0 0 0,0 0 0,0-1 0,0 1 0,-1 0 0,1 0 0,0-1 0,0 0 7,1 1-1,-1-1 1,1 0 0,-1 1 0,0-1 0,1 1 0,-1-1 0,1 0-1,-1 1 1,1-1 0,-1 1 0,1-1 0,0 1 0,-1 0 0,1-1-1,0 1 1,6-4-19,-1 1 0,1 0 0,0 0 0,-1 1 0,1 0 0,0 0 0,8 0 0,55-4 0,-52 5 0,371 9-17,-279-2-111,511 34-1444,-8 50 556,-364-31 954,-247-58 58,4 0 77,0 1 0,1-1 1,-1 1-1,0 1 0,0-1 0,-1 1 0,1 0 0,7 5 1,-13-7-47,1-1 1,-1 0-1,1 1 1,0-1 0,-1 1-1,1-1 1,-1 1-1,1-1 1,-1 1 0,0 0-1,1-1 1,-1 1-1,0 0 1,1-1-1,-1 1 1,0 0 0,0-1-1,1 1 1,-1 0-1,0-1 1,0 1 0,0 0-1,0 0 1,0-1-1,0 1 1,0 0-1,0-1 1,-1 1 0,1 0-1,0 0 1,0-1-1,0 1 1,-1 0 0,1-1-1,0 1 1,-1-1-1,1 1 1,-1 0-1,1-1 1,0 1 0,-1-1-1,0 1 1,1-1-1,-1 1 1,0 0-1,-3 1 88,0 1-1,1-1 1,-1 0-1,0 0 0,0 0 1,-5 1-1,-11 2-103,0-1 0,-1-1 0,1 0 0,-1-2 0,-22 0 0,26-1-6,-98-2-98,-143-20 0,-113-36-1290,318 48 1108,-401-60-120,-3 29 418,-135 42-1197,570 1 1145,15-3 27,1 2 1,-1-1-1,1 1 1,-1 0-1,1 0 1,-10 4-1,15-3 22,5-1 124,24 4 1028,32 1 0,5 0-518,-47-3-527,-8-2-102,-1 0 0,1 1 0,0 0 0,-1 0 0,14 6 0,-20-7-26,-1 1 1,0-1 0,0 0-1,0 1 1,0-1 0,0 1-1,0 0 1,0-1 0,-1 1-1,1 0 1,-1 0 0,1 0 0,-1 0-1,0 1 1,1-1 0,-1 0-1,0 1 1,-1-1 0,1 0-1,0 1 1,-1-1 0,1 1-1,-1-1 1,0 1 0,0-1 0,0 5-1,0 1 1,-1 1 0,0-1 0,0 1 0,0-1 0,-1 0 0,-1 0 0,1 0 0,-1 0 0,-1 0 0,0 0 0,0-1 0,0 1 0,-1-1 0,0 0 0,0-1 0,0 1 0,-1-1 0,-9 7 0,6-4 0,8-3 0,3-5 0,-1 0 0,0 0 0,0 0 0,1-1 0,-1 1 0,0 0 0,1-1 0,-1 1 0,1-1 0,-1 0 0,0 0 0,1 1 0,2-1 0,212 14 5,-101-9-174,204 15-248,452 20-478,-741-39 895,55 3 0,-81-4 33,-1 1 1,1 0-1,0 0 1,-1 0-1,1 0 1,-1 1-1,0-1 1,1 1-1,-1 0 1,0 0-1,4 3 1,0 1 144,-1 0 0,0 1 0,6 8 0,8 9 102,11 9-258,2-2 1,2-2-1,60 40 0,-44-37-24,2-3 0,68 28-1,-116-55 3,19 9 0,-23-10 0,0-1 0,-1 0 0,1 1 0,0-1 0,0 1 0,-1-1 0,1 1 0,0-1 0,-1 1 0,1 0 0,-1-1 0,1 1 0,-1 0 0,1-1 0,-1 1 0,1 0 0,-1-1 0,0 1 0,1 0 0,-1 0 0,0 0 0,0-1 0,1 1 0,-1 1 0,0-1 0,-1-1 0,1 1 0,-1 0 0,1-1 0,0 1 0,-1-1 0,1 1 0,-1 0 0,1-1 0,-1 1 0,1-1 0,-1 0 0,0 1 0,1-1 0,-1 1 0,1-1 0,-1 0 0,0 1 0,0-1 0,1 0 0,-1 0 0,0 0 0,1 1 0,-2-1 0,-20 1 0,8-2 0,0-1 0,-26-8 0,32 8 0,-186-56 7,66 17-178,-1119-254-1937,1078 267 2066,138 22 42,57 5 0,656-8 561,1-31-2189,-100 4 1578,-524 33-212,383-10 3955,-450 13-3693,-131 1 0,111 1 0,0 2 0,0 0 0,-34 11 0,-92 42 0,54-18 0,59-24 0,15-7 0,1 1 0,1 1 0,-33 19 0,53-26 0,0 0 0,0 1 0,0-1 0,0 1 0,1 0 0,-1 0 0,-4 8 0,7-10 0,0-1 0,0 1 0,0-1 0,1 1 0,-1 0 0,1-1 0,-1 1 0,1 0 0,0-1 0,0 1 0,-1 3 0,2-4 0,-1 0 0,0 0 0,0 0 0,1 0 0,-1 0 0,0 0 0,1 0 0,-1 0 0,1-1 0,-1 1 0,1 0 0,0 0 0,-1 0 0,1-1 0,0 1 0,-1 0 0,1-1 0,0 1 0,0-1 0,0 1 0,1 0 0,3 1 0,0 0 0,0 0 0,1 0 0,-1-1 0,0 0 0,11 1 0,36-2 0,-29 0 0,61-2 0,-27 1 0,90 8 0,-137-6 0,1 1 0,-1 0 0,0 0 0,1 1 0,17 9 0,-25-11 0,-1 0 0,0 1 0,1-1 0,-1 1 0,0-1 0,0 1 0,0 0 0,0 0 0,0 0 0,0 0 0,0 0 0,-1 1 0,1-1 0,-1 1 0,0-1 0,1 1 0,-1-1 0,0 1 0,-1-1 0,1 1 0,0 0 0,-1 0 0,1-1 0,-1 1 0,0 0 0,0 0 0,-1 3 0,0 0 0,0 0 0,-1 0 0,0 0 0,0 0 0,0 0 0,-1-1 0,0 1 0,0-1 0,0 0 0,-1 0 0,-7 9 0,-6 4 0,-31 24 0,45-39 0,-34 27 0,-1-1 0,-74 41 0,92-59 0,0-1 0,-1-1 0,-1-1 0,1-1 0,-1-1 0,0-1 0,-1-1 0,-24 1 0,-1-6 0,36 0 0,0 1 0,0 0 0,-22 3 0,-147 38 0,15-3 0,61-21 0,0-4 0,-2-4 0,-158-9 0,212-6 0,0-2 0,-98-29 0,93 21 0,26 10 0,-59-5 0,5 2 0,-493-114-1560,389 64 1364,165 49 191,1-1 1,0-2-1,1 0 0,0-1 0,-29-24 1,40 28 31,9 8 74,0 0-1,0 0 1,0 0 0,0-1-1,0 1 1,1-1-1,-1 0 1,-2-4 0,6 6-54,0 1 1,-1 0-1,1-1 0,0 1 1,0 0-1,0-1 1,0 1-1,-1 0 1,1 0-1,0 0 1,0 0-1,0 0 0,0 0 1,0 0-1,-1 0 1,3 0-1,-3 0-22,977 6-1820,53-71-1045,-794 34 1916,-31 3 1850,-164 24 625,0 3 0,68 5 0,-108-4-1551,1 1 0,-1-1 0,1 0 0,-1 0 0,0 1 0,1-1 0,-1 0 0,1 1 0,-1-1 0,0 1 0,3 1 0,-4-2 0,0 0 0,0 0 0,0 1 0,0-1 0,0 0 0,0 0 0,0 0 0,0 0 0,0 0 0,0 0 0,0 0 0,0 0 0,0 1 0,0-1 0,0 0 0,0 0 0,0 0 0,0 0 0,0 0 0,0 0 0,0 0 0,0 0 0,0 1 0,0-1 0,0 0 0,0 0 0,-1 0 0,1 0 0,0 0 0,0 0 0,0 0 0,0 0 0,0 0 0,0 0 0,0 0 0,0 1 0,0-1 0,0 0 0,0 0 0,-1 0 0,1 0 0,0 0 0,0 0 0,0 0 0,0 0 0,0 0 0,-14 3 0,-181 1 0,124-4 0,-1934-1 0,1991 1 0,-69 0 0,-131 15 0,203-12 0,0-1 0,0 2 0,1-1 0,-13 8 0,-27 8 0,-258 59 0,105-42 0,194-35 0,1 0 0,-1-1 0,0 0 0,-16-2 0,24 2 0,0 0 0,0 0 0,0-1 0,-1 1 0,1 0 0,0-1 0,0 1 0,0-1 0,0 1 0,0-1 0,0 1 0,0-1 0,0 0 0,0 1 0,0-1 0,0 0 0,0 0 0,0 0 0,0 0 0,1 0 0,-1 0 0,0 0 0,1 0 0,-1 0 0,1 0 0,-1 0 0,1 0 0,-1 0 0,1-1 0,0 1 0,0 0 0,0 0 0,-1 0 0,1-1 0,0 1 0,1 0 0,-1 0 0,0-1 0,0 1 0,0 0 0,1 0 0,-1 0 0,1-2 0,1-2 0,0 1 0,1-1 0,-1 0 0,1 1 0,0 0 0,0 0 0,0 0 0,1 0 0,-1 0 0,1 0 0,0 1 0,0 0 0,5-3 0,5-3 0,1 0 0,28-11 0,16-3 0,2 3 0,0 3 0,118-19 0,-78 25 0,172 2 0,-267 9 0,3 0 0,1 1 0,0 0 0,0 0 0,12 3 0,-19-3 0,-1 0 0,0-1 0,0 1 0,-1 0 0,1 0 0,0 0 0,0 0 0,0 0 0,-1 0 0,1 1 0,0-1 0,-1 1 0,1-1 0,-1 1 0,0-1 0,1 1 0,-1 0 0,0 0 0,0 0 0,0-1 0,0 1 0,-1 0 0,1 0 0,0 0 0,-1 1 0,1 1 0,-1-3 0,0 0 0,0 0 0,0 1 0,0-1 0,0 0 0,0 0 0,0 0 0,-1 0 0,1 1 0,0-1 0,-1 0 0,1 0 0,-1 0 0,1 0 0,-1 0 0,0 0 0,1 0 0,-1 0 0,0 0 0,0 0 0,1-1 0,-1 1 0,0 0 0,0 0 0,0-1 0,0 1 0,0 0 0,0-1 0,0 1 0,0-1 0,-2 1 0,-4 1 0,0 0 0,0 0 0,0-1 0,-8 1 0,-4 0 0,-172 24 0,52-10 0,-229 25 0,362-40 0,-169 22 0,93-11 0,-112 3 0,165-14 0,1 0 0,-42 8 0,30-1 0,0-3 0,-58 2 0,95-7 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1:41:31.7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4101 470 24575,'-826'-171'0,"587"120"0,186 41 0,0 2 0,-97-2 0,-739 12 0,525 28 0,224-14 0,-330-1 0,430-15 0,28 1 0,-1 0 0,1 1 0,-22 5 0,-2 1 0,-261 51 0,277-55 0,-25 11 0,-6 1 0,32-11 0,-241 49 0,256-53 0,14 0 0,21-1 0,-29 0 0,167-2 0,527 3 0,-497 7-268,0 9 1,199 43-1,-149-2 198,-19-4 7,-228-54 65,8 3 134,0-1 1,0 0 0,0-1-1,1-1 1,16 0-1,-61-3-21,-394-14-209,-1 17-1031,346 1 806,-762 47-2383,644-20 2309,-64 7 22,255-34 746,8-1-124,4 0-47,12-3 104,126-35 1505,-2 1-1237,54-5-1124,504-44-1460,8 62 996,-420 28 815,-263-3 157,-19 0 80,-13 0 124,-110 1 1480,-329 39-735,2 37-1243,418-73 131,-311 64-1256,-228 39-1526,552-105 2900,-27 4 755,-63 2 1,92-11 934,33-7-383,118-45 744,7-6-1068,57-21-582,56-17-1056,446-155-1516,9 40-403,-537 171 1676,23 5-852,-189 36 2097,-1 0 0,1 0 0,0 1 0,0 0 0,0 0 0,-1 1 0,1 0 0,0 0 0,13 5 0,-12-4 207,1 0 0,0 0 0,0-1 1,16 0-1,4 0 134,11 2-79,-1 1 1,0 3-1,0 1 1,0 2 0,46 18-1,-79-25-524,0 0 0,0 0 0,-1 1 0,1 0 0,5 4 0,-11-7 0,0 0 0,0-1 0,0 1 0,0 0 0,-1 0 0,1 0 0,0 0 0,0 0 0,-1 0 0,1 0 0,0 0 0,-1 0 0,1 0 0,-1 0 0,0 1 0,1-1 0,-1 0 0,0 0 0,0 0 0,0 1 0,1-1 0,-1 0 0,-1 0 0,1 0 0,0 1 0,0-1 0,0 0 0,-1 0 0,1 0 0,0 1 0,-1-1 0,1 0 0,-1 0 0,1 0 0,-1 0 0,0 0 0,-1 2 0,0-1 0,0 1 0,-1-1 0,1 0 0,-1 0 0,1 0 0,-1 0 0,0 0 0,0 0 0,-4 1 0,-32 10 0,-16 1 6,-2-2-1,-84 5 1,-118-5-538,231-12 375,-508 0 22,536 0 119,-26-2 172,26 2-144,-1 0 0,1 0-1,0 0 1,0 0 0,-1 0 0,1 0 0,0-1 0,0 1 0,-1 0 0,1 0 0,0 0 0,0 0 0,-1 0 0,1 0 0,0-1 0,0 1 0,0 0 0,-1 0 0,1 0 0,0-1 0,0 1 0,0 0 0,0 0 0,0-1 0,0 1 0,-1 0 0,1 0 0,0-1 0,0 0 7,1 1-1,-1-1 1,1 0 0,-1 1 0,0-1 0,1 1 0,-1-1 0,1 0-1,-1 1 1,1-1 0,-1 1 0,1-1 0,0 1 0,-1 0 0,1-1-1,0 1 1,6-4-19,-1 1 0,1 0 0,0 0 0,-1 1 0,1 0 0,0 0 0,8 0 0,55-4 0,-52 5 0,371 9-17,-279-2-111,511 34-1444,-8 50 556,-364-31 954,-247-58 58,4 0 77,0 1 0,1-1 1,-1 1-1,0 1 0,0-1 0,-1 1 0,1 0 0,7 5 1,-13-7-47,1-1 1,-1 0-1,1 1 1,0-1 0,-1 1-1,1-1 1,-1 1-1,1-1 1,-1 1 0,0 0-1,1-1 1,-1 1-1,0 0 1,1-1-1,-1 1 1,0 0 0,0-1-1,1 1 1,-1 0-1,0-1 1,0 1 0,0 0-1,0 0 1,0-1-1,0 1 1,0 0-1,0-1 1,-1 1 0,1 0-1,0 0 1,0-1-1,0 1 1,-1 0 0,1-1-1,0 1 1,-1-1-1,1 1 1,-1 0-1,1-1 1,0 1 0,-1-1-1,0 1 1,1-1-1,-1 1 1,0 0-1,-3 1 88,0 1-1,1-1 1,-1 0-1,0 0 0,0 0 1,-5 1-1,-11 2-103,0-1 0,-1-1 0,1 0 0,-1-2 0,-22 0 0,26-1-6,-98-2-98,-143-20 0,-113-36-1290,318 48 1108,-401-60-120,-3 29 418,-135 42-1197,570 1 1145,15-3 27,1 2 1,-1-1-1,1 1 1,-1 0-1,1 0 1,-10 4-1,15-3 22,5-1 124,24 4 1028,32 1 0,5 0-518,-47-3-527,-8-2-102,-1 0 0,1 1 0,0 0 0,-1 0 0,14 6 0,-20-7-26,-1 1 1,0-1 0,0 0-1,0 1 1,0-1 0,0 1-1,0 0 1,0-1 0,-1 1-1,1 0 1,-1 0 0,1 0 0,-1 0-1,0 1 1,1-1 0,-1 0-1,0 1 1,-1-1 0,1 0-1,0 1 1,-1-1 0,1 1-1,-1-1 1,0 1 0,0-1 0,0 5-1,0 1 1,-1 1 0,0-1 0,0 1 0,0-1 0,-1 0 0,-1 0 0,1 0 0,-1 0 0,-1 0 0,0 0 0,0-1 0,0 1 0,-1-1 0,0 0 0,0-1 0,0 1 0,-1-1 0,-9 7 0,6-4 0,8-3 0,3-5 0,-1 0 0,0 0 0,0 0 0,1-1 0,-1 1 0,0 0 0,1-1 0,-1 1 0,1-1 0,-1 0 0,0 0 0,1 1 0,2-1 0,212 14 5,-101-9-174,204 15-248,452 20-478,-741-39 895,55 3 0,-81-4 33,-1 1 1,1 0-1,0 0 1,-1 0-1,1 0 1,-1 1-1,0-1 1,1 1-1,-1 0 1,0 0-1,4 3 1,0 1 144,-1 0 0,0 1 0,6 8 0,8 9 102,11 9-258,2-2 1,2-2-1,60 40 0,-44-37-24,2-3 0,68 28-1,-116-55 3,19 9 0,-23-10 0,0-1 0,-1 0 0,1 1 0,0-1 0,0 1 0,-1-1 0,1 1 0,0-1 0,-1 1 0,1 0 0,-1-1 0,1 1 0,-1 0 0,1-1 0,-1 1 0,1 0 0,-1-1 0,0 1 0,1 0 0,-1 0 0,0 0 0,0-1 0,1 1 0,-1 1 0,0-1 0,-1-1 0,1 1 0,-1 0 0,1-1 0,0 1 0,-1-1 0,1 1 0,-1 0 0,1-1 0,-1 1 0,1-1 0,-1 0 0,0 1 0,1-1 0,-1 1 0,1-1 0,-1 0 0,0 1 0,0-1 0,1 0 0,-1 0 0,0 0 0,1 1 0,-2-1 0,-20 1 0,8-2 0,0-1 0,-26-8 0,32 8 0,-186-56 7,66 17-178,-1119-254-1937,1078 267 2066,138 22 42,57 5 0,656-8 561,1-31-2189,-100 4 1578,-524 33-212,383-10 3955,-450 13-3693,-131 1 0,111 1 0,0 2 0,0 0 0,-34 11 0,-92 42 0,54-18 0,59-24 0,15-7 0,1 1 0,1 1 0,-33 19 0,53-26 0,0 0 0,0 1 0,0-1 0,0 1 0,1 0 0,-1 0 0,-4 8 0,7-10 0,0-1 0,0 1 0,0-1 0,1 1 0,-1 0 0,1-1 0,-1 1 0,1 0 0,0-1 0,0 1 0,-1 3 0,2-4 0,-1 0 0,0 0 0,0 0 0,1 0 0,-1 0 0,0 0 0,1 0 0,-1 0 0,1-1 0,-1 1 0,1 0 0,0 0 0,-1 0 0,1-1 0,0 1 0,-1 0 0,1-1 0,0 1 0,0-1 0,0 1 0,1 0 0,3 1 0,0 0 0,0 0 0,1 0 0,-1-1 0,0 0 0,11 1 0,36-2 0,-29 0 0,61-2 0,-27 1 0,90 8 0,-137-6 0,1 1 0,-1 0 0,0 0 0,1 1 0,17 9 0,-25-11 0,-1 0 0,0 1 0,1-1 0,-1 1 0,0-1 0,0 1 0,0 0 0,0 0 0,0 0 0,0 0 0,0 0 0,-1 1 0,1-1 0,-1 1 0,0-1 0,1 1 0,-1-1 0,0 1 0,-1-1 0,1 1 0,0 0 0,-1 0 0,1-1 0,-1 1 0,0 0 0,0 0 0,-1 3 0,0 0 0,0 0 0,-1 0 0,0 0 0,0 0 0,0 0 0,-1-1 0,0 1 0,0-1 0,0 0 0,-1 0 0,-7 9 0,-6 4 0,-31 24 0,45-39 0,-34 27 0,-1-1 0,-74 41 0,92-59 0,0-1 0,-1-1 0,-1-1 0,1-1 0,-1-1 0,0-1 0,-1-1 0,-24 1 0,-1-6 0,36 0 0,0 1 0,0 0 0,-22 3 0,-147 38 0,15-3 0,61-21 0,0-4 0,-2-4 0,-158-9 0,212-6 0,0-2 0,-98-29 0,93 21 0,26 10 0,-59-5 0,5 2 0,-493-114-1560,389 64 1364,165 49 191,1-1 1,0-2-1,1 0 0,0-1 0,-29-24 1,40 28 31,9 8 74,0 0-1,0 0 1,0 0 0,0-1-1,0 1 1,1-1-1,-1 0 1,-2-4 0,6 6-54,0 1 1,-1 0-1,1-1 0,0 1 1,0 0-1,0-1 1,0 1-1,-1 0 1,1 0-1,0 0 1,0 0-1,0 0 0,0 0 1,0 0-1,-1 0 1,3 0-1,-3 0-22,977 6-1820,53-71-1045,-794 34 1916,-31 3 1850,-164 24 625,0 3 0,68 5 0,-108-4-1551,1 1 0,-1-1 0,1 0 0,-1 0 0,0 1 0,1-1 0,-1 0 0,1 1 0,-1-1 0,0 1 0,3 1 0,-4-2 0,0 0 0,0 0 0,0 1 0,0-1 0,0 0 0,0 0 0,0 0 0,0 0 0,0 0 0,0 0 0,0 0 0,0 0 0,0 1 0,0-1 0,0 0 0,0 0 0,0 0 0,0 0 0,0 0 0,0 0 0,0 0 0,0 0 0,0 1 0,0-1 0,0 0 0,0 0 0,-1 0 0,1 0 0,0 0 0,0 0 0,0 0 0,0 0 0,0 0 0,0 0 0,0 0 0,0 1 0,0-1 0,0 0 0,0 0 0,-1 0 0,1 0 0,0 0 0,0 0 0,0 0 0,0 0 0,0 0 0,-14 3 0,-181 1 0,124-4 0,-1934-1 0,1991 1 0,-69 0 0,-131 15 0,203-12 0,0-1 0,0 2 0,1-1 0,-13 8 0,-27 8 0,-258 59 0,105-42 0,194-35 0,1 0 0,-1-1 0,0 0 0,-16-2 0,24 2 0,0 0 0,0 0 0,0-1 0,-1 1 0,1 0 0,0-1 0,0 1 0,0-1 0,0 1 0,0-1 0,0 1 0,0-1 0,0 0 0,0 1 0,0-1 0,0 0 0,0 0 0,0 0 0,0 0 0,1 0 0,-1 0 0,0 0 0,1 0 0,-1 0 0,1 0 0,-1 0 0,1 0 0,-1 0 0,1-1 0,0 1 0,0 0 0,0 0 0,-1 0 0,1-1 0,0 1 0,1 0 0,-1 0 0,0-1 0,0 1 0,0 0 0,1 0 0,-1 0 0,1-2 0,1-2 0,0 1 0,1-1 0,-1 0 0,1 1 0,0 0 0,0 0 0,0 0 0,1 0 0,-1 0 0,1 0 0,0 1 0,0 0 0,5-3 0,5-3 0,1 0 0,28-11 0,16-3 0,2 3 0,0 3 0,118-19 0,-78 25 0,172 2 0,-267 9 0,3 0 0,1 1 0,0 0 0,0 0 0,12 3 0,-19-3 0,-1 0 0,0-1 0,0 1 0,-1 0 0,1 0 0,0 0 0,0 0 0,0 0 0,-1 0 0,1 1 0,0-1 0,-1 1 0,1-1 0,-1 1 0,0-1 0,1 1 0,-1 0 0,0 0 0,0 0 0,0-1 0,0 1 0,-1 0 0,1 0 0,0 0 0,-1 1 0,1 1 0,-1-3 0,0 0 0,0 0 0,0 1 0,0-1 0,0 0 0,0 0 0,0 0 0,-1 0 0,1 1 0,0-1 0,-1 0 0,1 0 0,-1 0 0,1 0 0,-1 0 0,0 0 0,1 0 0,-1 0 0,0 0 0,0 0 0,1-1 0,-1 1 0,0 0 0,0 0 0,0-1 0,0 1 0,0 0 0,0-1 0,0 1 0,0-1 0,-2 1 0,-4 1 0,0 0 0,0 0 0,0-1 0,-8 1 0,-4 0 0,-172 24 0,52-10 0,-229 25 0,362-40 0,-169 22 0,93-11 0,-112 3 0,165-14 0,1 0 0,-42 8 0,30-1 0,0-3 0,-58 2 0,95-7 26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1:39:55.47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24575,'153'2'-375,"-1"8"-1,0 6 0,189 44 1,88 52 247,-381-95 70,-33-11 211,30 8 1,231 30 1227,-141-23-1381,32 4 0,122-10 0,-193-12 0,-95-3 0,5 0 0,0 0 0,0 1 0,0 0 0,0 0 0,6 2 0,-11-3 0,0 0 0,0 1 0,0-1 0,-1 0 0,1 1 0,0-1 0,0 1 0,0-1 0,-1 1 0,1 0 0,0-1 0,-1 1 0,1 0 0,0-1 0,-1 1 0,1 0 0,-1 0 0,1 0 0,-1 0 0,0-1 0,1 1 0,-1 0 0,0 0 0,1 0 0,-1 0 0,0 0 0,0 0 0,0 0 0,0 0 0,0 0 0,0 0 0,0-1 0,0 1 0,0 0 0,-1 0 0,1 0 0,0 0 0,-1 0 0,1 1 0,-5 7 0,0 0 0,0 0 0,-1 0 0,0 0 0,-1-1 0,0 0 0,0-1 0,-11 10 0,6-6 0,-375 329-1795,229-207 970,-858 660-3281,989-774 4081,8-6 120,1 0 1,-29 28 0,45-37 428,11-8 0,178-104-248,-108 60 46,3-2 532,270-158 24,9 15-612,-347 186-17,26-11 670,-37 17-884,-1 0 0,1 0 0,0 0 0,-1 1 0,1-1 0,0 1 0,-1 0 0,1 0 0,0 0 0,-1 0 0,6 1 0,-8-1-35,1 0 0,-1 0 0,0 1 0,1-1 0,-1 0 0,1 0 0,-1 1 0,0-1 0,1 0 0,-1 0 0,1 1 0,-1-1 0,0 0 0,0 1 0,1-1 0,-1 1 0,0-1 0,1 0 0,-1 1 0,0-1 0,0 1 0,0-1 0,0 1 0,1-1 0,-1 1 0,0-1 0,0 0 0,0 1 0,0-1 0,0 1 0,0-1 0,0 1 0,0-1 0,0 1 0,-1-1 0,1 1 0,0-1 0,0 1 0,-4 7 0,1 0 0,-1-1 0,-1 0 0,1 1 0,-1-2 0,-1 1 0,-8 9 0,0 0 0,-95 111 342,-6-6 0,-137 112 1,234-219-187,14-11-150,-1 0-1,1 1 1,0-1-1,0 1 1,0 0-1,0 0 0,1 0 1,-6 8-1,9-12-5,0 0 0,0 0 0,0 0 0,0 0 0,0 0 0,0 1 0,0-1 0,0 0 0,0 0 0,0 0 0,0 0 0,0 0 0,0 0 0,0 0 0,0 0 0,0 0 0,0 0 0,0 0 0,0 0 0,0 1 0,0-1 0,0 0 0,0 0 0,0 0 0,0 0 0,0 0 0,0 0 0,0 0 0,0 0 0,0 0 0,0 0 0,0 0 0,0 0 0,0 0 0,0 0 0,0 0 0,1 1 0,-1-1 0,0 0 0,0 0 0,0 0 0,0 0 0,0 0 0,0 0 0,0 0 0,0 0 0,0 0 0,0 0 0,0 0 0,0 0 0,0 0 0,1 0 0,-1 0 0,9-2 0,21-12 0,37-20 0,-45 22 0,204-113-491,154-80-563,-308 172 1054,-53 26 0,-18 7 0,-1-1 0,0 1 0,0 0 0,0 0 0,1 0 0,-1 0 0,0 0 0,0 0 0,1 0 0,-1 0 0,0 0 0,0 0 0,1 0 0,-1 0 0,0 0 0,0 0 0,0 0 0,1 0 0,-1 0 0,0 0 0,0 0 0,1 0 0,-1 0 0,0 0 0,0 0 0,0 1 0,1-1 0,-1 0 0,0 0 0,-1 3 0,0-1 0,-1 0 0,0 1 0,0-1 0,1 0 0,-1 0 0,0 0 0,-1 0 0,-2 2 0,-67 55 0,-70 55-109,-244 202-778,20 23 389,345-317 575,11-13-75,0 0-1,1 1 1,0 0 0,1 0 0,0 1 0,-11 21 0,19-31-2,-1 0 0,1 0 0,-1 0 0,1 0 0,0 0 0,0 0 0,0 0 0,-1 0 0,1 0 0,0 1 0,0-1 0,0 0 0,0 0 0,1 2 0,-1-3 0,1 1 0,-1-1 0,0 1 0,0-1 0,1 1 0,-1-1 0,1 1 0,-1-1 0,0 1 0,1-1 0,-1 0 0,1 1 0,-1-1 0,1 0 0,-1 1 0,1-1 0,-1 0 0,1 0 0,-1 0 0,2 1 0,2-1 0,-1 1 0,1-1 0,0 0 0,0 0 0,-1-1 0,1 1 0,0-1 0,5-1 0,11-4 0,0-1 0,27-14 0,85-51 0,302-234-693,-22-38-791,-345 287 1223,6-6-2543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21:40:17.1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4101 470 24575,'-826'-171'0,"587"120"0,186 41 0,0 2 0,-97-2 0,-739 12 0,525 28 0,224-14 0,-330-1 0,430-15 0,28 1 0,-1 0 0,1 1 0,-22 5 0,-2 1 0,-261 51 0,277-55 0,-25 11 0,-6 1 0,32-11 0,-241 49 0,256-53 0,14 0 0,21-1 0,-29 0 0,167-2 0,527 3 0,-497 7-268,0 9 1,199 43-1,-149-2 198,-19-4 7,-228-54 65,8 3 134,0-1 1,0 0 0,0-1-1,1-1 1,16 0-1,-61-3-21,-394-14-209,-1 17-1031,346 1 806,-762 47-2383,644-20 2309,-64 7 22,255-34 746,8-1-124,4 0-47,12-3 104,126-35 1505,-2 1-1237,54-5-1124,504-44-1460,8 62 996,-420 28 815,-263-3 157,-19 0 80,-13 0 124,-110 1 1480,-329 39-735,2 37-1243,418-73 131,-311 64-1256,-228 39-1526,552-105 2900,-27 4 755,-63 2 1,92-11 934,33-7-383,118-45 744,7-6-1068,57-21-582,56-17-1056,446-155-1516,9 40-403,-537 171 1676,23 5-852,-189 36 2097,-1 0 0,1 0 0,0 1 0,0 0 0,0 0 0,-1 1 0,1 0 0,0 0 0,13 5 0,-12-4 207,1 0 0,0 0 0,0-1 1,16 0-1,4 0 134,11 2-79,-1 1 1,0 3-1,0 1 1,0 2 0,46 18-1,-79-25-524,0 0 0,0 0 0,-1 1 0,1 0 0,5 4 0,-11-7 0,0 0 0,0-1 0,0 1 0,0 0 0,-1 0 0,1 0 0,0 0 0,0 0 0,-1 0 0,1 0 0,0 0 0,-1 0 0,1 0 0,-1 0 0,0 1 0,1-1 0,-1 0 0,0 0 0,0 0 0,0 1 0,1-1 0,-1 0 0,-1 0 0,1 0 0,0 1 0,0-1 0,0 0 0,-1 0 0,1 0 0,0 1 0,-1-1 0,1 0 0,-1 0 0,1 0 0,-1 0 0,0 0 0,-1 2 0,0-1 0,0 1 0,-1-1 0,1 0 0,-1 0 0,1 0 0,-1 0 0,0 0 0,0 0 0,-4 1 0,-32 10 0,-16 1 6,-2-2-1,-84 5 1,-118-5-538,231-12 375,-508 0 22,536 0 119,-26-2 172,26 2-144,-1 0 0,1 0-1,0 0 1,0 0 0,-1 0 0,1 0 0,0-1 0,0 1 0,-1 0 0,1 0 0,0 0 0,0 0 0,-1 0 0,1 0 0,0-1 0,0 1 0,0 0 0,-1 0 0,1 0 0,0-1 0,0 1 0,0 0 0,0 0 0,0-1 0,0 1 0,-1 0 0,1 0 0,0-1 0,0 0 7,1 1-1,-1-1 1,1 0 0,-1 1 0,0-1 0,1 1 0,-1-1 0,1 0-1,-1 1 1,1-1 0,-1 1 0,1-1 0,0 1 0,-1 0 0,1-1-1,0 1 1,6-4-19,-1 1 0,1 0 0,0 0 0,-1 1 0,1 0 0,0 0 0,8 0 0,55-4 0,-52 5 0,371 9-17,-279-2-111,511 34-1444,-8 50 556,-364-31 954,-247-58 58,4 0 77,0 1 0,1-1 1,-1 1-1,0 1 0,0-1 0,-1 1 0,1 0 0,7 5 1,-13-7-47,1-1 1,-1 0-1,1 1 1,0-1 0,-1 1-1,1-1 1,-1 1-1,1-1 1,-1 1 0,0 0-1,1-1 1,-1 1-1,0 0 1,1-1-1,-1 1 1,0 0 0,0-1-1,1 1 1,-1 0-1,0-1 1,0 1 0,0 0-1,0 0 1,0-1-1,0 1 1,0 0-1,0-1 1,-1 1 0,1 0-1,0 0 1,0-1-1,0 1 1,-1 0 0,1-1-1,0 1 1,-1-1-1,1 1 1,-1 0-1,1-1 1,0 1 0,-1-1-1,0 1 1,1-1-1,-1 1 1,0 0-1,-3 1 88,0 1-1,1-1 1,-1 0-1,0 0 0,0 0 1,-5 1-1,-11 2-103,0-1 0,-1-1 0,1 0 0,-1-2 0,-22 0 0,26-1-6,-98-2-98,-143-20 0,-113-36-1290,318 48 1108,-401-60-120,-3 29 418,-135 42-1197,570 1 1145,15-3 27,1 2 1,-1-1-1,1 1 1,-1 0-1,1 0 1,-10 4-1,15-3 22,5-1 124,24 4 1028,32 1 0,5 0-518,-47-3-527,-8-2-102,-1 0 0,1 1 0,0 0 0,-1 0 0,14 6 0,-20-7-26,-1 1 1,0-1 0,0 0-1,0 1 1,0-1 0,0 1-1,0 0 1,0-1 0,-1 1-1,1 0 1,-1 0 0,1 0 0,-1 0-1,0 1 1,1-1 0,-1 0-1,0 1 1,-1-1 0,1 0-1,0 1 1,-1-1 0,1 1-1,-1-1 1,0 1 0,0-1 0,0 5-1,0 1 1,-1 1 0,0-1 0,0 1 0,0-1 0,-1 0 0,-1 0 0,1 0 0,-1 0 0,-1 0 0,0 0 0,0-1 0,0 1 0,-1-1 0,0 0 0,0-1 0,0 1 0,-1-1 0,-9 7 0,6-4 0,8-3 0,3-5 0,-1 0 0,0 0 0,0 0 0,1-1 0,-1 1 0,0 0 0,1-1 0,-1 1 0,1-1 0,-1 0 0,0 0 0,1 1 0,2-1 0,212 14 5,-101-9-174,204 15-248,452 20-478,-741-39 895,55 3 0,-81-4 33,-1 1 1,1 0-1,0 0 1,-1 0-1,1 0 1,-1 1-1,0-1 1,1 1-1,-1 0 1,0 0-1,4 3 1,0 1 144,-1 0 0,0 1 0,6 8 0,8 9 102,11 9-258,2-2 1,2-2-1,60 40 0,-44-37-24,2-3 0,68 28-1,-116-55 3,19 9 0,-23-10 0,0-1 0,-1 0 0,1 1 0,0-1 0,0 1 0,-1-1 0,1 1 0,0-1 0,-1 1 0,1 0 0,-1-1 0,1 1 0,-1 0 0,1-1 0,-1 1 0,1 0 0,-1-1 0,0 1 0,1 0 0,-1 0 0,0 0 0,0-1 0,1 1 0,-1 1 0,0-1 0,-1-1 0,1 1 0,-1 0 0,1-1 0,0 1 0,-1-1 0,1 1 0,-1 0 0,1-1 0,-1 1 0,1-1 0,-1 0 0,0 1 0,1-1 0,-1 1 0,1-1 0,-1 0 0,0 1 0,0-1 0,1 0 0,-1 0 0,0 0 0,1 1 0,-2-1 0,-20 1 0,8-2 0,0-1 0,-26-8 0,32 8 0,-186-56 7,66 17-178,-1119-254-1937,1078 267 2066,138 22 42,57 5 0,656-8 561,1-31-2189,-100 4 1578,-524 33-212,383-10 3955,-450 13-3693,-131 1 0,111 1 0,0 2 0,0 0 0,-34 11 0,-92 42 0,54-18 0,59-24 0,15-7 0,1 1 0,1 1 0,-33 19 0,53-26 0,0 0 0,0 1 0,0-1 0,0 1 0,1 0 0,-1 0 0,-4 8 0,7-10 0,0-1 0,0 1 0,0-1 0,1 1 0,-1 0 0,1-1 0,-1 1 0,1 0 0,0-1 0,0 1 0,-1 3 0,2-4 0,-1 0 0,0 0 0,0 0 0,1 0 0,-1 0 0,0 0 0,1 0 0,-1 0 0,1-1 0,-1 1 0,1 0 0,0 0 0,-1 0 0,1-1 0,0 1 0,-1 0 0,1-1 0,0 1 0,0-1 0,0 1 0,1 0 0,3 1 0,0 0 0,0 0 0,1 0 0,-1-1 0,0 0 0,11 1 0,36-2 0,-29 0 0,61-2 0,-27 1 0,90 8 0,-137-6 0,1 1 0,-1 0 0,0 0 0,1 1 0,17 9 0,-25-11 0,-1 0 0,0 1 0,1-1 0,-1 1 0,0-1 0,0 1 0,0 0 0,0 0 0,0 0 0,0 0 0,0 0 0,-1 1 0,1-1 0,-1 1 0,0-1 0,1 1 0,-1-1 0,0 1 0,-1-1 0,1 1 0,0 0 0,-1 0 0,1-1 0,-1 1 0,0 0 0,0 0 0,-1 3 0,0 0 0,0 0 0,-1 0 0,0 0 0,0 0 0,0 0 0,-1-1 0,0 1 0,0-1 0,0 0 0,-1 0 0,-7 9 0,-6 4 0,-31 24 0,45-39 0,-34 27 0,-1-1 0,-74 41 0,92-59 0,0-1 0,-1-1 0,-1-1 0,1-1 0,-1-1 0,0-1 0,-1-1 0,-24 1 0,-1-6 0,36 0 0,0 1 0,0 0 0,-22 3 0,-147 38 0,15-3 0,61-21 0,0-4 0,-2-4 0,-158-9 0,212-6 0,0-2 0,-98-29 0,93 21 0,26 10 0,-59-5 0,5 2 0,-493-114-1560,389 64 1364,165 49 191,1-1 1,0-2-1,1 0 0,0-1 0,-29-24 1,40 28 31,9 8 74,0 0-1,0 0 1,0 0 0,0-1-1,0 1 1,1-1-1,-1 0 1,-2-4 0,6 6-54,0 1 1,-1 0-1,1-1 0,0 1 1,0 0-1,0-1 1,0 1-1,-1 0 1,1 0-1,0 0 1,0 0-1,0 0 0,0 0 1,0 0-1,-1 0 1,3 0-1,-3 0-22,977 6-1820,53-71-1045,-794 34 1916,-31 3 1850,-164 24 625,0 3 0,68 5 0,-108-4-1551,1 1 0,-1-1 0,1 0 0,-1 0 0,0 1 0,1-1 0,-1 0 0,1 1 0,-1-1 0,0 1 0,3 1 0,-4-2 0,0 0 0,0 0 0,0 1 0,0-1 0,0 0 0,0 0 0,0 0 0,0 0 0,0 0 0,0 0 0,0 0 0,0 0 0,0 1 0,0-1 0,0 0 0,0 0 0,0 0 0,0 0 0,0 0 0,0 0 0,0 0 0,0 0 0,0 1 0,0-1 0,0 0 0,0 0 0,-1 0 0,1 0 0,0 0 0,0 0 0,0 0 0,0 0 0,0 0 0,0 0 0,0 0 0,0 1 0,0-1 0,0 0 0,0 0 0,-1 0 0,1 0 0,0 0 0,0 0 0,0 0 0,0 0 0,0 0 0,-14 3 0,-181 1 0,124-4 0,-1934-1 0,1991 1 0,-69 0 0,-131 15 0,203-12 0,0-1 0,0 2 0,1-1 0,-13 8 0,-27 8 0,-258 59 0,105-42 0,194-35 0,1 0 0,-1-1 0,0 0 0,-16-2 0,24 2 0,0 0 0,0 0 0,0-1 0,-1 1 0,1 0 0,0-1 0,0 1 0,0-1 0,0 1 0,0-1 0,0 1 0,0-1 0,0 0 0,0 1 0,0-1 0,0 0 0,0 0 0,0 0 0,0 0 0,1 0 0,-1 0 0,0 0 0,1 0 0,-1 0 0,1 0 0,-1 0 0,1 0 0,-1 0 0,1-1 0,0 1 0,0 0 0,0 0 0,-1 0 0,1-1 0,0 1 0,1 0 0,-1 0 0,0-1 0,0 1 0,0 0 0,1 0 0,-1 0 0,1-2 0,1-2 0,0 1 0,1-1 0,-1 0 0,1 1 0,0 0 0,0 0 0,0 0 0,1 0 0,-1 0 0,1 0 0,0 1 0,0 0 0,5-3 0,5-3 0,1 0 0,28-11 0,16-3 0,2 3 0,0 3 0,118-19 0,-78 25 0,172 2 0,-267 9 0,3 0 0,1 1 0,0 0 0,0 0 0,12 3 0,-19-3 0,-1 0 0,0-1 0,0 1 0,-1 0 0,1 0 0,0 0 0,0 0 0,0 0 0,-1 0 0,1 1 0,0-1 0,-1 1 0,1-1 0,-1 1 0,0-1 0,1 1 0,-1 0 0,0 0 0,0 0 0,0-1 0,0 1 0,-1 0 0,1 0 0,0 0 0,-1 1 0,1 1 0,-1-3 0,0 0 0,0 0 0,0 1 0,0-1 0,0 0 0,0 0 0,0 0 0,-1 0 0,1 1 0,0-1 0,-1 0 0,1 0 0,-1 0 0,1 0 0,-1 0 0,0 0 0,1 0 0,-1 0 0,0 0 0,0 0 0,1-1 0,-1 1 0,0 0 0,0 0 0,0-1 0,0 1 0,0 0 0,0-1 0,0 1 0,0-1 0,-2 1 0,-4 1 0,0 0 0,0 0 0,0-1 0,-8 1 0,-4 0 0,-172 24 0,52-10 0,-229 25 0,362-40 0,-169 22 0,93-11 0,-112 3 0,165-14 0,1 0 0,-42 8 0,30-1 0,0-3 0,-58 2 0,95-7 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79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customXml" Target="../ink/ink9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AH Punjab Reporting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Modernizing Punjab's Animal Husbandry Department through secure Progressive Web Application technology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404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| September 29,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Delivering A Digital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543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&lt;200ms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28613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 Time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7654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10x faster than current system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2543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99.5%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28613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Uptime Target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77654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Enterprise-grade reliability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25433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1000+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28613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Institutes Served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776549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Across all 22 districts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75750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Team 404 is ready to transform Punjab's veterinary reporting with modern, secure, and scalable technology. Let's revolutionize animal husbandry reporting together.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320195-9888-F984-5DF6-212598A5AC38}"/>
                  </a:ext>
                </a:extLst>
              </p14:cNvPr>
              <p14:cNvContentPartPr/>
              <p14:nvPr/>
            </p14:nvContentPartPr>
            <p14:xfrm>
              <a:off x="12901775" y="7695603"/>
              <a:ext cx="1621080" cy="47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320195-9888-F984-5DF6-212598A5AC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39135" y="7632963"/>
                <a:ext cx="1746720" cy="604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 0">
            <a:extLst>
              <a:ext uri="{FF2B5EF4-FFF2-40B4-BE49-F238E27FC236}">
                <a16:creationId xmlns:a16="http://schemas.microsoft.com/office/drawing/2014/main" id="{D3D8BC86-2899-F3A7-4B2E-0CAAE539AC27}"/>
              </a:ext>
            </a:extLst>
          </p:cNvPr>
          <p:cNvSpPr/>
          <p:nvPr/>
        </p:nvSpPr>
        <p:spPr>
          <a:xfrm>
            <a:off x="0" y="3154011"/>
            <a:ext cx="1463040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2B561EF2-2E25-237C-A532-D577BDEFED21}"/>
              </a:ext>
            </a:extLst>
          </p:cNvPr>
          <p:cNvSpPr/>
          <p:nvPr/>
        </p:nvSpPr>
        <p:spPr>
          <a:xfrm>
            <a:off x="0" y="4776549"/>
            <a:ext cx="146304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Any Questions?</a:t>
            </a:r>
            <a:endParaRPr lang="en-US" sz="2800" dirty="0"/>
          </a:p>
        </p:txBody>
      </p:sp>
      <p:pic>
        <p:nvPicPr>
          <p:cNvPr id="6" name="Picture 5" descr="A group of animals in a yellow circle&#10;&#10;AI-generated content may be incorrect.">
            <a:extLst>
              <a:ext uri="{FF2B5EF4-FFF2-40B4-BE49-F238E27FC236}">
                <a16:creationId xmlns:a16="http://schemas.microsoft.com/office/drawing/2014/main" id="{70F4484F-F9F4-06A2-1594-169E19865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95" y="392038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0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5486400" cy="8237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163" y="458748"/>
            <a:ext cx="4170402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Meet Team 404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070163" y="1230154"/>
            <a:ext cx="3904774" cy="1640324"/>
          </a:xfrm>
          <a:prstGeom prst="roundRect">
            <a:avLst>
              <a:gd name="adj" fmla="val 427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6259830" y="1419820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Arshpreet Singh Sidhu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59830" y="1780342"/>
            <a:ext cx="352544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Project Lead &amp; Backend Architect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259830" y="2147173"/>
            <a:ext cx="3525441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 schema, DevOps, Docker deployment, security protocols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0141744" y="1230154"/>
            <a:ext cx="3904893" cy="1640324"/>
          </a:xfrm>
          <a:prstGeom prst="roundRect">
            <a:avLst>
              <a:gd name="adj" fmla="val 427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10331410" y="1419820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Divanshu Arora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31410" y="1780342"/>
            <a:ext cx="352556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Backend Development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0331410" y="2147173"/>
            <a:ext cx="3525560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Fastify APIs, JWT authentication, data encryption, unit testing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70163" y="3037284"/>
            <a:ext cx="7976473" cy="1373505"/>
          </a:xfrm>
          <a:prstGeom prst="roundRect">
            <a:avLst>
              <a:gd name="adj" fmla="val 510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3" name="Text 10"/>
          <p:cNvSpPr/>
          <p:nvPr/>
        </p:nvSpPr>
        <p:spPr>
          <a:xfrm>
            <a:off x="6259830" y="322695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Gurleen Kaur Brar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59830" y="3587472"/>
            <a:ext cx="75971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 Analytics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259830" y="3954304"/>
            <a:ext cx="75971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 dashboards, analytics, integration testing, version control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070163" y="4598432"/>
            <a:ext cx="3904774" cy="1640324"/>
          </a:xfrm>
          <a:prstGeom prst="roundRect">
            <a:avLst>
              <a:gd name="adj" fmla="val 427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7" name="Text 14"/>
          <p:cNvSpPr/>
          <p:nvPr/>
        </p:nvSpPr>
        <p:spPr>
          <a:xfrm>
            <a:off x="6259830" y="478809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Khushmandeep Kaur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259830" y="5148620"/>
            <a:ext cx="3525441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 Workflows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6259830" y="5515451"/>
            <a:ext cx="3525441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Report forms, submission workflows, user testing coordination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141744" y="4598432"/>
            <a:ext cx="3904893" cy="1640324"/>
          </a:xfrm>
          <a:prstGeom prst="roundRect">
            <a:avLst>
              <a:gd name="adj" fmla="val 427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1" name="Text 18"/>
          <p:cNvSpPr/>
          <p:nvPr/>
        </p:nvSpPr>
        <p:spPr>
          <a:xfrm>
            <a:off x="10331410" y="478809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Manpreet Kaur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331410" y="5148620"/>
            <a:ext cx="352556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 Development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10331410" y="5515451"/>
            <a:ext cx="3525560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 components, UI implementation, responsive design</a:t>
            </a:r>
            <a:endParaRPr lang="en-US" sz="1300" dirty="0"/>
          </a:p>
        </p:txBody>
      </p:sp>
      <p:sp>
        <p:nvSpPr>
          <p:cNvPr id="24" name="Shape 21"/>
          <p:cNvSpPr/>
          <p:nvPr/>
        </p:nvSpPr>
        <p:spPr>
          <a:xfrm>
            <a:off x="6070163" y="6405563"/>
            <a:ext cx="7976473" cy="1373505"/>
          </a:xfrm>
          <a:prstGeom prst="roundRect">
            <a:avLst>
              <a:gd name="adj" fmla="val 510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5" name="Text 22"/>
          <p:cNvSpPr/>
          <p:nvPr/>
        </p:nvSpPr>
        <p:spPr>
          <a:xfrm>
            <a:off x="6259830" y="6595229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Fatma Ahmed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259830" y="6955750"/>
            <a:ext cx="75971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UI/UX Design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6259830" y="7322582"/>
            <a:ext cx="7597140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Figma prototypes, accessibility, user documentation</a:t>
            </a:r>
            <a:endParaRPr lang="en-US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8996C1A-6E8F-9DA1-1264-E6A153C0AA8F}"/>
                  </a:ext>
                </a:extLst>
              </p14:cNvPr>
              <p14:cNvContentPartPr/>
              <p14:nvPr/>
            </p14:nvContentPartPr>
            <p14:xfrm>
              <a:off x="12901775" y="7772755"/>
              <a:ext cx="1621080" cy="401287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8996C1A-6E8F-9DA1-1264-E6A153C0AA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39135" y="7710133"/>
                <a:ext cx="1746720" cy="526892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CBE10E3-5B1A-28ED-5D9B-57E06EFBE316}"/>
              </a:ext>
            </a:extLst>
          </p:cNvPr>
          <p:cNvSpPr txBox="1"/>
          <p:nvPr/>
        </p:nvSpPr>
        <p:spPr>
          <a:xfrm>
            <a:off x="293915" y="534411"/>
            <a:ext cx="50400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dirty="0">
                <a:solidFill>
                  <a:schemeClr val="bg1"/>
                </a:solidFill>
              </a:rPr>
              <a:t>Communication</a:t>
            </a:r>
            <a:r>
              <a:rPr lang="en-CA" sz="1800" dirty="0">
                <a:solidFill>
                  <a:schemeClr val="bg1"/>
                </a:solidFill>
              </a:rPr>
              <a:t>: Slack channel for daily updates + weekly Zoom meetings</a:t>
            </a:r>
          </a:p>
          <a:p>
            <a:r>
              <a:rPr lang="en-CA" sz="1800" b="1" dirty="0">
                <a:solidFill>
                  <a:schemeClr val="bg1"/>
                </a:solidFill>
              </a:rPr>
              <a:t>Task Assignment</a:t>
            </a:r>
            <a:r>
              <a:rPr lang="en-CA" sz="1800" dirty="0">
                <a:solidFill>
                  <a:schemeClr val="bg1"/>
                </a:solidFill>
              </a:rPr>
              <a:t>: GitHub Issues for tracking development tasks and bugs</a:t>
            </a:r>
          </a:p>
          <a:p>
            <a:r>
              <a:rPr lang="en-CA" sz="1800" b="1" dirty="0">
                <a:solidFill>
                  <a:schemeClr val="bg1"/>
                </a:solidFill>
              </a:rPr>
              <a:t>Version Control</a:t>
            </a:r>
            <a:r>
              <a:rPr lang="en-CA" sz="1800" dirty="0">
                <a:solidFill>
                  <a:schemeClr val="bg1"/>
                </a:solidFill>
              </a:rPr>
              <a:t>: GitHub with feature branching</a:t>
            </a:r>
          </a:p>
          <a:p>
            <a:r>
              <a:rPr lang="en-CA" sz="1800" b="1" dirty="0">
                <a:solidFill>
                  <a:schemeClr val="bg1"/>
                </a:solidFill>
              </a:rPr>
              <a:t>Support</a:t>
            </a:r>
            <a:r>
              <a:rPr lang="en-CA" sz="1800" dirty="0">
                <a:solidFill>
                  <a:schemeClr val="bg1"/>
                </a:solidFill>
              </a:rPr>
              <a:t>: 10–15-minute weekly updates where everyone shares progress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4455676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Critical Problem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286440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System Failures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23768" y="2004536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Google Sheets as database causing 900-2000ms delays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23768" y="2351961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Plaintext API requests with zero security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23768" y="2699385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Android-only access limiting reach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23768" y="3046809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 draft saving or offline capability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033DFC-9A4D-E672-B555-0B4F31EF91D4}"/>
                  </a:ext>
                </a:extLst>
              </p14:cNvPr>
              <p14:cNvContentPartPr/>
              <p14:nvPr/>
            </p14:nvContentPartPr>
            <p14:xfrm>
              <a:off x="12901775" y="7695603"/>
              <a:ext cx="1621080" cy="478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033DFC-9A4D-E672-B555-0B4F31EF91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9135" y="7632963"/>
                <a:ext cx="1746720" cy="604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374" y="375859"/>
            <a:ext cx="7612878" cy="761287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Serving </a:t>
            </a:r>
            <a:r>
              <a:rPr lang="en-US" sz="1400" b="1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1000+ veterinary institutes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across 22 districts with a system that's fundamentally broken at scale.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10218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Solution: Modern PWA Architecture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tokens + WebAuthn biometric login replacing insecure SharedPrefs storage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 Database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PostgreSQL with proper indexing and caching, eliminating Google Sheets bottlenecks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Cross-Platform Access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PWA technology works on any device - Android, iOS, desktop, tablets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4390D2-DA4E-B544-7D67-743ECAFF420E}"/>
                  </a:ext>
                </a:extLst>
              </p14:cNvPr>
              <p14:cNvContentPartPr/>
              <p14:nvPr/>
            </p14:nvContentPartPr>
            <p14:xfrm>
              <a:off x="12901775" y="7695603"/>
              <a:ext cx="1621080" cy="478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4390D2-DA4E-B544-7D67-743ECAFF42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9135" y="7632963"/>
                <a:ext cx="1746720" cy="60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Market Impact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6056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HQ Administrators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6056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20+ users managing policy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District Supervisors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3006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100+ users overseeing regions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Field Veterinary Staff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35077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500+ daily users submitting reports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Lato" pitchFamily="34" charset="0"/>
                <a:ea typeface="Lato" pitchFamily="34" charset="-122"/>
                <a:cs typeface="Lato" pitchFamily="34" charset="-120"/>
              </a:rPr>
              <a:t>Transforming workflows across </a:t>
            </a:r>
            <a:r>
              <a:rPr lang="en-US" sz="1750" b="1" dirty="0">
                <a:latin typeface="Lato" pitchFamily="34" charset="0"/>
                <a:ea typeface="Lato" pitchFamily="34" charset="-122"/>
                <a:cs typeface="Lato" pitchFamily="34" charset="-120"/>
              </a:rPr>
              <a:t>22 districts, 150+ tehsils, and 1000+ veterinary institutes</a:t>
            </a:r>
            <a:r>
              <a:rPr lang="en-US" sz="1750" dirty="0">
                <a:latin typeface="Lato" pitchFamily="34" charset="0"/>
                <a:ea typeface="Lato" pitchFamily="34" charset="-122"/>
                <a:cs typeface="Lato" pitchFamily="34" charset="-120"/>
              </a:rPr>
              <a:t> throughout Punjab.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D3B1A88-6CDF-156B-02E8-0646B9BE9F8D}"/>
                  </a:ext>
                </a:extLst>
              </p14:cNvPr>
              <p14:cNvContentPartPr/>
              <p14:nvPr/>
            </p14:nvContentPartPr>
            <p14:xfrm>
              <a:off x="12901775" y="7695603"/>
              <a:ext cx="1621080" cy="478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D3B1A88-6CDF-156B-02E8-0646B9BE9F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9135" y="7632963"/>
                <a:ext cx="1746720" cy="60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Competitive Edge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vs Current System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 SQL database, enterprise security, cross-platform PWA, offline-first design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vs Generic Solutions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Specialized veterinary workflows, built-in approval hierarchy, inventory tracking integration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00951"/>
            <a:ext cx="3150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vs Commercial Platforms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Cost-effective open source, Punjab-specific customization, local hosting, no vendor lock-in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35B8C3D-715D-EA4D-B094-2D3B1ED45BDC}"/>
                  </a:ext>
                </a:extLst>
              </p14:cNvPr>
              <p14:cNvContentPartPr/>
              <p14:nvPr/>
            </p14:nvContentPartPr>
            <p14:xfrm>
              <a:off x="12901775" y="7695603"/>
              <a:ext cx="1621080" cy="478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35B8C3D-715D-EA4D-B094-2D3B1ED45B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9135" y="7632963"/>
                <a:ext cx="1746720" cy="60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6008" y="970797"/>
            <a:ext cx="3726418" cy="465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MVP Core Features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976008" y="1808997"/>
            <a:ext cx="223587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&amp; Access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976008" y="2237384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+ WebAuthn fingerprint login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976008" y="2528016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Role-based permissions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976008" y="2818647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Encrypted data transmission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976008" y="3518069"/>
            <a:ext cx="223587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Reporting Workflows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76008" y="3946455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Digital form submission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976008" y="4237087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Draft saving with auto-save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72745E-4C33-EF1A-C0F9-3CC51DFBF8C7}"/>
                  </a:ext>
                </a:extLst>
              </p14:cNvPr>
              <p14:cNvContentPartPr/>
              <p14:nvPr/>
            </p14:nvContentPartPr>
            <p14:xfrm>
              <a:off x="12901775" y="7695603"/>
              <a:ext cx="1621080" cy="478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72745E-4C33-EF1A-C0F9-3CC51DFBF8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9135" y="7632963"/>
                <a:ext cx="1746720" cy="6040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 9"/>
          <p:cNvSpPr/>
          <p:nvPr/>
        </p:nvSpPr>
        <p:spPr>
          <a:xfrm>
            <a:off x="1041433" y="4949132"/>
            <a:ext cx="2476262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Analytics &amp; Management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1041433" y="5377519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dashboards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1041433" y="5667072"/>
            <a:ext cx="661177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PDF report generation</a:t>
            </a:r>
            <a:endParaRPr lang="en-US" dirty="0"/>
          </a:p>
        </p:txBody>
      </p:sp>
      <p:pic>
        <p:nvPicPr>
          <p:cNvPr id="18" name="Picture 17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BEF688E4-9D35-A071-CF88-D2B30E34D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826462"/>
            <a:ext cx="2934992" cy="6533850"/>
          </a:xfrm>
          <a:prstGeom prst="rect">
            <a:avLst/>
          </a:prstGeom>
        </p:spPr>
      </p:pic>
      <p:pic>
        <p:nvPicPr>
          <p:cNvPr id="22" name="Picture 21" descr="A screenshot of a phone&#10;&#10;AI-generated content may be incorrect.">
            <a:extLst>
              <a:ext uri="{FF2B5EF4-FFF2-40B4-BE49-F238E27FC236}">
                <a16:creationId xmlns:a16="http://schemas.microsoft.com/office/drawing/2014/main" id="{B5C0CAE2-7CDE-48E0-201D-E420452B9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776" y="826462"/>
            <a:ext cx="2934992" cy="6533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React 18, Vite, Tailwind CSS with PWA service workers and IndexedDB for offline capability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Fastify Node.js, PostgreSQL, Redis caching with JSON Schema validation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authentication, WebAuthn biometric, Argon2id hashing, TLS encryption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DevOps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Docker containers, Nginx proxy, GitHub, Cloudflare protection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5BB1DFB-BD6B-7CF1-0B69-71F93D03A36E}"/>
                  </a:ext>
                </a:extLst>
              </p14:cNvPr>
              <p14:cNvContentPartPr/>
              <p14:nvPr/>
            </p14:nvContentPartPr>
            <p14:xfrm>
              <a:off x="12901775" y="7695603"/>
              <a:ext cx="1621080" cy="478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5BB1DFB-BD6B-7CF1-0B69-71F93D03A3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9135" y="7632963"/>
                <a:ext cx="1746720" cy="60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38436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6-Week Sprint Timeline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1: Foundation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 schema, Fastify backend, React PWA setup. </a:t>
            </a: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Deliverable: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Working dev environment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72665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2: Authentication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JWT + WebAuthn, role-based access, user management. </a:t>
            </a: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Deliverable: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Secure login system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3: Core Reports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Report forms, PostgreSQL APIs, validation. </a:t>
            </a: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Deliverable: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Report submission functionality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6131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4: Enhancement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Draft saving, approval workflows, dashboards. </a:t>
            </a: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Deliverable: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Complete user experience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5: Production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testing, deployment, documentation. </a:t>
            </a:r>
            <a:r>
              <a:rPr lang="en-US" sz="16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Deliverable:</a:t>
            </a: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Production-ready application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25D1370-AA86-79A5-4A77-66B5AE61D066}"/>
                  </a:ext>
                </a:extLst>
              </p14:cNvPr>
              <p14:cNvContentPartPr/>
              <p14:nvPr/>
            </p14:nvContentPartPr>
            <p14:xfrm>
              <a:off x="12324695" y="7208163"/>
              <a:ext cx="848880" cy="861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25D1370-AA86-79A5-4A77-66B5AE61D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18575" y="7202043"/>
                <a:ext cx="861120" cy="8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16B465E-8D8D-1890-5D0C-699CFBF7E29B}"/>
                  </a:ext>
                </a:extLst>
              </p14:cNvPr>
              <p14:cNvContentPartPr/>
              <p14:nvPr/>
            </p14:nvContentPartPr>
            <p14:xfrm>
              <a:off x="12901775" y="7695603"/>
              <a:ext cx="1621080" cy="478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16B465E-8D8D-1890-5D0C-699CFBF7E2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39135" y="7632963"/>
                <a:ext cx="1746720" cy="60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588</Words>
  <Application>Microsoft Office PowerPoint</Application>
  <PresentationFormat>Custom</PresentationFormat>
  <Paragraphs>117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Gelasio</vt:lpstr>
      <vt:lpstr>Arial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Arshpreet Singh Sidhu</cp:lastModifiedBy>
  <cp:revision>11</cp:revision>
  <dcterms:created xsi:type="dcterms:W3CDTF">2025-09-29T21:20:32Z</dcterms:created>
  <dcterms:modified xsi:type="dcterms:W3CDTF">2025-09-29T22:10:12Z</dcterms:modified>
</cp:coreProperties>
</file>